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0.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1.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2.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3.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4.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5.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6.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92" r:id="rId3"/>
    <p:sldMasterId id="2147483714" r:id="rId4"/>
    <p:sldMasterId id="2147483718" r:id="rId5"/>
    <p:sldMasterId id="2147483745" r:id="rId6"/>
    <p:sldMasterId id="2147483770" r:id="rId7"/>
    <p:sldMasterId id="2147483794" r:id="rId8"/>
    <p:sldMasterId id="2147483827" r:id="rId9"/>
    <p:sldMasterId id="2147483884" r:id="rId10"/>
    <p:sldMasterId id="2147483981" r:id="rId11"/>
    <p:sldMasterId id="2147484052" r:id="rId12"/>
    <p:sldMasterId id="2147484090" r:id="rId13"/>
    <p:sldMasterId id="2147484121" r:id="rId14"/>
    <p:sldMasterId id="2147484145" r:id="rId15"/>
    <p:sldMasterId id="2147484157" r:id="rId16"/>
    <p:sldMasterId id="2147484184" r:id="rId17"/>
  </p:sldMasterIdLst>
  <p:notesMasterIdLst>
    <p:notesMasterId r:id="rId70"/>
  </p:notesMasterIdLst>
  <p:sldIdLst>
    <p:sldId id="257" r:id="rId18"/>
    <p:sldId id="8604" r:id="rId19"/>
    <p:sldId id="8605" r:id="rId20"/>
    <p:sldId id="6067" r:id="rId21"/>
    <p:sldId id="258" r:id="rId22"/>
    <p:sldId id="8647" r:id="rId23"/>
    <p:sldId id="6069" r:id="rId24"/>
    <p:sldId id="6070" r:id="rId25"/>
    <p:sldId id="6073" r:id="rId26"/>
    <p:sldId id="2072" r:id="rId27"/>
    <p:sldId id="3954" r:id="rId28"/>
    <p:sldId id="1660" r:id="rId29"/>
    <p:sldId id="5706" r:id="rId30"/>
    <p:sldId id="2091" r:id="rId31"/>
    <p:sldId id="2092" r:id="rId32"/>
    <p:sldId id="2093" r:id="rId33"/>
    <p:sldId id="3924" r:id="rId34"/>
    <p:sldId id="2094" r:id="rId35"/>
    <p:sldId id="8606" r:id="rId36"/>
    <p:sldId id="8593" r:id="rId37"/>
    <p:sldId id="5621" r:id="rId38"/>
    <p:sldId id="5630" r:id="rId39"/>
    <p:sldId id="3917" r:id="rId40"/>
    <p:sldId id="8607" r:id="rId41"/>
    <p:sldId id="8643" r:id="rId42"/>
    <p:sldId id="5733" r:id="rId43"/>
    <p:sldId id="2289" r:id="rId44"/>
    <p:sldId id="2301" r:id="rId45"/>
    <p:sldId id="8644" r:id="rId46"/>
    <p:sldId id="8645" r:id="rId47"/>
    <p:sldId id="5707" r:id="rId48"/>
    <p:sldId id="5736" r:id="rId49"/>
    <p:sldId id="5634" r:id="rId50"/>
    <p:sldId id="6008" r:id="rId51"/>
    <p:sldId id="6009" r:id="rId52"/>
    <p:sldId id="5635" r:id="rId53"/>
    <p:sldId id="5636" r:id="rId54"/>
    <p:sldId id="2246" r:id="rId55"/>
    <p:sldId id="5729" r:id="rId56"/>
    <p:sldId id="8632" r:id="rId57"/>
    <p:sldId id="8616" r:id="rId58"/>
    <p:sldId id="1943" r:id="rId59"/>
    <p:sldId id="2234" r:id="rId60"/>
    <p:sldId id="8633" r:id="rId61"/>
    <p:sldId id="8634" r:id="rId62"/>
    <p:sldId id="8635" r:id="rId63"/>
    <p:sldId id="2053" r:id="rId64"/>
    <p:sldId id="8641" r:id="rId65"/>
    <p:sldId id="8636" r:id="rId66"/>
    <p:sldId id="2082" r:id="rId67"/>
    <p:sldId id="8642" r:id="rId68"/>
    <p:sldId id="864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3363E5-B701-4918-A6F0-C2E1F6F26640}">
          <p14:sldIdLst>
            <p14:sldId id="257"/>
            <p14:sldId id="8604"/>
            <p14:sldId id="8605"/>
            <p14:sldId id="6067"/>
            <p14:sldId id="258"/>
            <p14:sldId id="8647"/>
            <p14:sldId id="6069"/>
            <p14:sldId id="6070"/>
            <p14:sldId id="6073"/>
            <p14:sldId id="2072"/>
            <p14:sldId id="3954"/>
            <p14:sldId id="1660"/>
            <p14:sldId id="5706"/>
            <p14:sldId id="2091"/>
            <p14:sldId id="2092"/>
            <p14:sldId id="2093"/>
            <p14:sldId id="3924"/>
            <p14:sldId id="2094"/>
            <p14:sldId id="8606"/>
            <p14:sldId id="8593"/>
            <p14:sldId id="5621"/>
            <p14:sldId id="5630"/>
            <p14:sldId id="3917"/>
            <p14:sldId id="8607"/>
            <p14:sldId id="8643"/>
            <p14:sldId id="5733"/>
            <p14:sldId id="2289"/>
            <p14:sldId id="2301"/>
            <p14:sldId id="8644"/>
            <p14:sldId id="8645"/>
            <p14:sldId id="5707"/>
            <p14:sldId id="5736"/>
            <p14:sldId id="5634"/>
            <p14:sldId id="6008"/>
            <p14:sldId id="6009"/>
            <p14:sldId id="5635"/>
            <p14:sldId id="5636"/>
            <p14:sldId id="2246"/>
            <p14:sldId id="5729"/>
            <p14:sldId id="8632"/>
            <p14:sldId id="8616"/>
            <p14:sldId id="1943"/>
            <p14:sldId id="2234"/>
            <p14:sldId id="8633"/>
            <p14:sldId id="8634"/>
            <p14:sldId id="8635"/>
            <p14:sldId id="2053"/>
            <p14:sldId id="8641"/>
            <p14:sldId id="8636"/>
            <p14:sldId id="2082"/>
            <p14:sldId id="8642"/>
            <p14:sldId id="864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1" initials="Unknown User1" lastIdx="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F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511C06-FD85-41F9-B92E-C38569765D95}" v="33" dt="2019-11-21T15:52:54.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19" autoAdjust="0"/>
    <p:restoredTop sz="94660"/>
  </p:normalViewPr>
  <p:slideViewPr>
    <p:cSldViewPr snapToGrid="0">
      <p:cViewPr varScale="1">
        <p:scale>
          <a:sx n="114" d="100"/>
          <a:sy n="114" d="100"/>
        </p:scale>
        <p:origin x="4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slide" Target="slides/slide44.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 Brynteson" userId="d77bb206a555839f" providerId="LiveId" clId="{786BB250-F1BB-4916-B3FB-A4C030B2714C}"/>
    <pc:docChg chg="undo custSel addSld delSld modSld sldOrd addSection delSection modSection">
      <pc:chgData name="Richard Brynteson" userId="d77bb206a555839f" providerId="LiveId" clId="{786BB250-F1BB-4916-B3FB-A4C030B2714C}" dt="2019-02-20T18:52:19.858" v="1847" actId="20577"/>
      <pc:docMkLst>
        <pc:docMk/>
      </pc:docMkLst>
      <pc:sldChg chg="modSp">
        <pc:chgData name="Richard Brynteson" userId="d77bb206a555839f" providerId="LiveId" clId="{786BB250-F1BB-4916-B3FB-A4C030B2714C}" dt="2019-02-18T21:34:54.883" v="192" actId="20577"/>
        <pc:sldMkLst>
          <pc:docMk/>
          <pc:sldMk cId="815196519" sldId="257"/>
        </pc:sldMkLst>
        <pc:spChg chg="mod">
          <ac:chgData name="Richard Brynteson" userId="d77bb206a555839f" providerId="LiveId" clId="{786BB250-F1BB-4916-B3FB-A4C030B2714C}" dt="2019-02-18T21:33:19.746" v="20" actId="20577"/>
          <ac:spMkLst>
            <pc:docMk/>
            <pc:sldMk cId="815196519" sldId="257"/>
            <ac:spMk id="2" creationId="{00000000-0000-0000-0000-000000000000}"/>
          </ac:spMkLst>
        </pc:spChg>
        <pc:spChg chg="mod">
          <ac:chgData name="Richard Brynteson" userId="d77bb206a555839f" providerId="LiveId" clId="{786BB250-F1BB-4916-B3FB-A4C030B2714C}" dt="2019-02-18T21:34:54.883" v="192" actId="20577"/>
          <ac:spMkLst>
            <pc:docMk/>
            <pc:sldMk cId="815196519" sldId="257"/>
            <ac:spMk id="4" creationId="{72FBFA4E-1AA2-4362-9ECF-A04A4738DAC8}"/>
          </ac:spMkLst>
        </pc:spChg>
      </pc:sldChg>
      <pc:sldChg chg="modSp">
        <pc:chgData name="Richard Brynteson" userId="d77bb206a555839f" providerId="LiveId" clId="{786BB250-F1BB-4916-B3FB-A4C030B2714C}" dt="2019-02-19T20:37:50.583" v="579" actId="20577"/>
        <pc:sldMkLst>
          <pc:docMk/>
          <pc:sldMk cId="1968684780" sldId="258"/>
        </pc:sldMkLst>
        <pc:spChg chg="mod">
          <ac:chgData name="Richard Brynteson" userId="d77bb206a555839f" providerId="LiveId" clId="{786BB250-F1BB-4916-B3FB-A4C030B2714C}" dt="2019-02-19T20:37:50.583" v="579" actId="20577"/>
          <ac:spMkLst>
            <pc:docMk/>
            <pc:sldMk cId="1968684780" sldId="258"/>
            <ac:spMk id="3" creationId="{00000000-0000-0000-0000-000000000000}"/>
          </ac:spMkLst>
        </pc:spChg>
        <pc:spChg chg="mod">
          <ac:chgData name="Richard Brynteson" userId="d77bb206a555839f" providerId="LiveId" clId="{786BB250-F1BB-4916-B3FB-A4C030B2714C}" dt="2019-02-18T21:34:57.841" v="193" actId="20577"/>
          <ac:spMkLst>
            <pc:docMk/>
            <pc:sldMk cId="1968684780" sldId="258"/>
            <ac:spMk id="4" creationId="{9B596C21-CFDD-4CCE-94DC-03D443CC43F0}"/>
          </ac:spMkLst>
        </pc:spChg>
      </pc:sldChg>
      <pc:sldMasterChg chg="delSldLayout">
        <pc:chgData name="Richard Brynteson" userId="d77bb206a555839f" providerId="LiveId" clId="{786BB250-F1BB-4916-B3FB-A4C030B2714C}" dt="2019-02-20T18:40:37.307" v="1512" actId="47"/>
        <pc:sldMasterMkLst>
          <pc:docMk/>
          <pc:sldMasterMk cId="1374481981" sldId="2147483692"/>
        </pc:sldMasterMkLst>
      </pc:sldMasterChg>
    </pc:docChg>
  </pc:docChgLst>
  <pc:docChgLst>
    <pc:chgData name="Richard Brynteson" userId="d77bb206a555839f" providerId="LiveId" clId="{F3B47541-9B13-4FC9-9623-67427FED3746}"/>
  </pc:docChgLst>
  <pc:docChgLst>
    <pc:chgData name="Richard Brynteson" userId="d77bb206a555839f" providerId="LiveId" clId="{29EF5DAD-D9E6-48CD-B3E9-AEA2A6405BE7}"/>
    <pc:docChg chg="custSel addSld delSld modSld modSection">
      <pc:chgData name="Richard Brynteson" userId="d77bb206a555839f" providerId="LiveId" clId="{29EF5DAD-D9E6-48CD-B3E9-AEA2A6405BE7}" dt="2019-05-17T19:43:45.630" v="190" actId="1076"/>
      <pc:docMkLst>
        <pc:docMk/>
      </pc:docMkLst>
      <pc:sldChg chg="addSp delSp add del setBg delDesignElem">
        <pc:chgData name="Richard Brynteson" userId="d77bb206a555839f" providerId="LiveId" clId="{29EF5DAD-D9E6-48CD-B3E9-AEA2A6405BE7}" dt="2019-05-16T18:00:00.259" v="7"/>
        <pc:sldMkLst>
          <pc:docMk/>
          <pc:sldMk cId="3621780472" sldId="256"/>
        </pc:sldMkLst>
        <pc:spChg chg="add del">
          <ac:chgData name="Richard Brynteson" userId="d77bb206a555839f" providerId="LiveId" clId="{29EF5DAD-D9E6-48CD-B3E9-AEA2A6405BE7}" dt="2019-05-16T18:00:00.177" v="6"/>
          <ac:spMkLst>
            <pc:docMk/>
            <pc:sldMk cId="3621780472" sldId="256"/>
            <ac:spMk id="19" creationId="{59A309A7-1751-4ABE-A3C1-EEC40366AD89}"/>
          </ac:spMkLst>
        </pc:spChg>
        <pc:spChg chg="add del">
          <ac:chgData name="Richard Brynteson" userId="d77bb206a555839f" providerId="LiveId" clId="{29EF5DAD-D9E6-48CD-B3E9-AEA2A6405BE7}" dt="2019-05-16T18:00:00.177" v="6"/>
          <ac:spMkLst>
            <pc:docMk/>
            <pc:sldMk cId="3621780472" sldId="256"/>
            <ac:spMk id="21" creationId="{967D8EB6-EAE1-4F9C-B398-83321E287204}"/>
          </ac:spMkLst>
        </pc:spChg>
      </pc:sldChg>
      <pc:sldChg chg="addSp delSp modSp">
        <pc:chgData name="Richard Brynteson" userId="d77bb206a555839f" providerId="LiveId" clId="{29EF5DAD-D9E6-48CD-B3E9-AEA2A6405BE7}" dt="2019-05-16T18:21:44.453" v="66" actId="404"/>
        <pc:sldMkLst>
          <pc:docMk/>
          <pc:sldMk cId="815196519" sldId="257"/>
        </pc:sldMkLst>
        <pc:spChg chg="mod">
          <ac:chgData name="Richard Brynteson" userId="d77bb206a555839f" providerId="LiveId" clId="{29EF5DAD-D9E6-48CD-B3E9-AEA2A6405BE7}" dt="2019-05-16T18:21:44.453" v="66" actId="404"/>
          <ac:spMkLst>
            <pc:docMk/>
            <pc:sldMk cId="815196519" sldId="257"/>
            <ac:spMk id="2" creationId="{00000000-0000-0000-0000-000000000000}"/>
          </ac:spMkLst>
        </pc:spChg>
        <pc:spChg chg="add del">
          <ac:chgData name="Richard Brynteson" userId="d77bb206a555839f" providerId="LiveId" clId="{29EF5DAD-D9E6-48CD-B3E9-AEA2A6405BE7}" dt="2019-05-16T17:59:36.186" v="1"/>
          <ac:spMkLst>
            <pc:docMk/>
            <pc:sldMk cId="815196519" sldId="257"/>
            <ac:spMk id="4" creationId="{D49FD1E5-BA7F-44FA-BF61-669DA5118C0B}"/>
          </ac:spMkLst>
        </pc:spChg>
        <pc:spChg chg="add del">
          <ac:chgData name="Richard Brynteson" userId="d77bb206a555839f" providerId="LiveId" clId="{29EF5DAD-D9E6-48CD-B3E9-AEA2A6405BE7}" dt="2019-05-16T17:59:48.270" v="3"/>
          <ac:spMkLst>
            <pc:docMk/>
            <pc:sldMk cId="815196519" sldId="257"/>
            <ac:spMk id="5" creationId="{14545958-94CB-47B6-9C05-B6709D6AF93E}"/>
          </ac:spMkLst>
        </pc:spChg>
      </pc:sldChg>
      <pc:sldChg chg="modSp add del">
        <pc:chgData name="Richard Brynteson" userId="d77bb206a555839f" providerId="LiveId" clId="{29EF5DAD-D9E6-48CD-B3E9-AEA2A6405BE7}" dt="2019-05-17T15:34:01.774" v="71" actId="14100"/>
        <pc:sldMkLst>
          <pc:docMk/>
          <pc:sldMk cId="4247398006" sldId="1943"/>
        </pc:sldMkLst>
        <pc:spChg chg="mod">
          <ac:chgData name="Richard Brynteson" userId="d77bb206a555839f" providerId="LiveId" clId="{29EF5DAD-D9E6-48CD-B3E9-AEA2A6405BE7}" dt="2019-05-17T15:34:01.774" v="71" actId="14100"/>
          <ac:spMkLst>
            <pc:docMk/>
            <pc:sldMk cId="4247398006" sldId="1943"/>
            <ac:spMk id="3" creationId="{242BC1E0-3F4C-49B5-86D5-C2B42D150039}"/>
          </ac:spMkLst>
        </pc:spChg>
      </pc:sldChg>
      <pc:sldChg chg="delSp modSp delAnim">
        <pc:chgData name="Richard Brynteson" userId="d77bb206a555839f" providerId="LiveId" clId="{29EF5DAD-D9E6-48CD-B3E9-AEA2A6405BE7}" dt="2019-05-17T19:43:45.630" v="190" actId="1076"/>
        <pc:sldMkLst>
          <pc:docMk/>
          <pc:sldMk cId="3470685632" sldId="5621"/>
        </pc:sldMkLst>
        <pc:picChg chg="del">
          <ac:chgData name="Richard Brynteson" userId="d77bb206a555839f" providerId="LiveId" clId="{29EF5DAD-D9E6-48CD-B3E9-AEA2A6405BE7}" dt="2019-05-17T19:43:43.313" v="189" actId="478"/>
          <ac:picMkLst>
            <pc:docMk/>
            <pc:sldMk cId="3470685632" sldId="5621"/>
            <ac:picMk id="6" creationId="{2074CB21-8DA3-49A8-BD1D-2D410B2DD49E}"/>
          </ac:picMkLst>
        </pc:picChg>
        <pc:picChg chg="mod">
          <ac:chgData name="Richard Brynteson" userId="d77bb206a555839f" providerId="LiveId" clId="{29EF5DAD-D9E6-48CD-B3E9-AEA2A6405BE7}" dt="2019-05-17T19:43:45.630" v="190" actId="1076"/>
          <ac:picMkLst>
            <pc:docMk/>
            <pc:sldMk cId="3470685632" sldId="5621"/>
            <ac:picMk id="9" creationId="{8563ABCD-9512-4EAB-B44B-E29650E05B01}"/>
          </ac:picMkLst>
        </pc:picChg>
      </pc:sldChg>
      <pc:sldChg chg="add">
        <pc:chgData name="Richard Brynteson" userId="d77bb206a555839f" providerId="LiveId" clId="{29EF5DAD-D9E6-48CD-B3E9-AEA2A6405BE7}" dt="2019-05-17T15:42:37.786" v="79"/>
        <pc:sldMkLst>
          <pc:docMk/>
          <pc:sldMk cId="2000327903" sldId="6062"/>
        </pc:sldMkLst>
      </pc:sldChg>
      <pc:sldChg chg="add">
        <pc:chgData name="Richard Brynteson" userId="d77bb206a555839f" providerId="LiveId" clId="{29EF5DAD-D9E6-48CD-B3E9-AEA2A6405BE7}" dt="2019-05-17T15:04:31.692" v="67"/>
        <pc:sldMkLst>
          <pc:docMk/>
          <pc:sldMk cId="3558366795" sldId="8602"/>
        </pc:sldMkLst>
      </pc:sldChg>
      <pc:sldChg chg="addSp delSp modSp new add">
        <pc:chgData name="Richard Brynteson" userId="d77bb206a555839f" providerId="LiveId" clId="{29EF5DAD-D9E6-48CD-B3E9-AEA2A6405BE7}" dt="2019-05-17T15:40:03.638" v="78" actId="1076"/>
        <pc:sldMkLst>
          <pc:docMk/>
          <pc:sldMk cId="1229637658" sldId="8603"/>
        </pc:sldMkLst>
        <pc:spChg chg="del">
          <ac:chgData name="Richard Brynteson" userId="d77bb206a555839f" providerId="LiveId" clId="{29EF5DAD-D9E6-48CD-B3E9-AEA2A6405BE7}" dt="2019-05-17T15:39:57.965" v="77" actId="478"/>
          <ac:spMkLst>
            <pc:docMk/>
            <pc:sldMk cId="1229637658" sldId="8603"/>
            <ac:spMk id="2" creationId="{D29BBDBC-D971-4EB9-89F2-F5D2430C8A05}"/>
          </ac:spMkLst>
        </pc:spChg>
        <pc:picChg chg="add mod">
          <ac:chgData name="Richard Brynteson" userId="d77bb206a555839f" providerId="LiveId" clId="{29EF5DAD-D9E6-48CD-B3E9-AEA2A6405BE7}" dt="2019-05-17T15:40:03.638" v="78" actId="1076"/>
          <ac:picMkLst>
            <pc:docMk/>
            <pc:sldMk cId="1229637658" sldId="8603"/>
            <ac:picMk id="3" creationId="{1456621F-6455-436C-8D7A-1A91520B90EA}"/>
          </ac:picMkLst>
        </pc:picChg>
      </pc:sldChg>
      <pc:sldChg chg="delSp modSp add">
        <pc:chgData name="Richard Brynteson" userId="d77bb206a555839f" providerId="LiveId" clId="{29EF5DAD-D9E6-48CD-B3E9-AEA2A6405BE7}" dt="2019-05-17T16:04:01.504" v="188" actId="20577"/>
        <pc:sldMkLst>
          <pc:docMk/>
          <pc:sldMk cId="1625768629" sldId="8604"/>
        </pc:sldMkLst>
        <pc:spChg chg="mod">
          <ac:chgData name="Richard Brynteson" userId="d77bb206a555839f" providerId="LiveId" clId="{29EF5DAD-D9E6-48CD-B3E9-AEA2A6405BE7}" dt="2019-05-17T16:04:01.504" v="188" actId="20577"/>
          <ac:spMkLst>
            <pc:docMk/>
            <pc:sldMk cId="1625768629" sldId="8604"/>
            <ac:spMk id="4" creationId="{5506918C-0E7F-446A-9CA4-EFDC2E12CDD0}"/>
          </ac:spMkLst>
        </pc:spChg>
        <pc:picChg chg="del">
          <ac:chgData name="Richard Brynteson" userId="d77bb206a555839f" providerId="LiveId" clId="{29EF5DAD-D9E6-48CD-B3E9-AEA2A6405BE7}" dt="2019-05-17T16:03:03.656" v="81" actId="478"/>
          <ac:picMkLst>
            <pc:docMk/>
            <pc:sldMk cId="1625768629" sldId="8604"/>
            <ac:picMk id="3074" creationId="{3F7558D9-A140-43D7-9C2F-09350A4264B0}"/>
          </ac:picMkLst>
        </pc:picChg>
      </pc:sldChg>
    </pc:docChg>
  </pc:docChgLst>
  <pc:docChgLst>
    <pc:chgData name="Richard Brynteson" userId="d77bb206a555839f" providerId="LiveId" clId="{8C511C06-FD85-41F9-B92E-C38569765D95}"/>
    <pc:docChg chg="undo custSel addSld delSld modSld sldOrd modMainMaster modSection">
      <pc:chgData name="Richard Brynteson" userId="d77bb206a555839f" providerId="LiveId" clId="{8C511C06-FD85-41F9-B92E-C38569765D95}" dt="2019-11-21T15:53:00.836" v="564" actId="20577"/>
      <pc:docMkLst>
        <pc:docMk/>
      </pc:docMkLst>
      <pc:sldChg chg="modSp mod">
        <pc:chgData name="Richard Brynteson" userId="d77bb206a555839f" providerId="LiveId" clId="{8C511C06-FD85-41F9-B92E-C38569765D95}" dt="2019-11-17T22:41:39.499" v="140" actId="20577"/>
        <pc:sldMkLst>
          <pc:docMk/>
          <pc:sldMk cId="815196519" sldId="257"/>
        </pc:sldMkLst>
        <pc:spChg chg="mod">
          <ac:chgData name="Richard Brynteson" userId="d77bb206a555839f" providerId="LiveId" clId="{8C511C06-FD85-41F9-B92E-C38569765D95}" dt="2019-11-17T22:41:39.499" v="140" actId="20577"/>
          <ac:spMkLst>
            <pc:docMk/>
            <pc:sldMk cId="815196519" sldId="257"/>
            <ac:spMk id="3" creationId="{00000000-0000-0000-0000-000000000000}"/>
          </ac:spMkLst>
        </pc:spChg>
      </pc:sldChg>
      <pc:sldChg chg="del">
        <pc:chgData name="Richard Brynteson" userId="d77bb206a555839f" providerId="LiveId" clId="{8C511C06-FD85-41F9-B92E-C38569765D95}" dt="2019-11-17T22:48:18.597" v="302" actId="47"/>
        <pc:sldMkLst>
          <pc:docMk/>
          <pc:sldMk cId="3275049599" sldId="1650"/>
        </pc:sldMkLst>
      </pc:sldChg>
      <pc:sldChg chg="del">
        <pc:chgData name="Richard Brynteson" userId="d77bb206a555839f" providerId="LiveId" clId="{8C511C06-FD85-41F9-B92E-C38569765D95}" dt="2019-11-17T22:48:18.597" v="302" actId="47"/>
        <pc:sldMkLst>
          <pc:docMk/>
          <pc:sldMk cId="2608409902" sldId="1651"/>
        </pc:sldMkLst>
      </pc:sldChg>
      <pc:sldChg chg="ord">
        <pc:chgData name="Richard Brynteson" userId="d77bb206a555839f" providerId="LiveId" clId="{8C511C06-FD85-41F9-B92E-C38569765D95}" dt="2019-11-17T22:42:59.348" v="142"/>
        <pc:sldMkLst>
          <pc:docMk/>
          <pc:sldMk cId="4247398006" sldId="1943"/>
        </pc:sldMkLst>
      </pc:sldChg>
      <pc:sldChg chg="delSp modSp mod">
        <pc:chgData name="Richard Brynteson" userId="d77bb206a555839f" providerId="LiveId" clId="{8C511C06-FD85-41F9-B92E-C38569765D95}" dt="2019-11-17T22:45:36.917" v="162" actId="478"/>
        <pc:sldMkLst>
          <pc:docMk/>
          <pc:sldMk cId="2375780673" sldId="2246"/>
        </pc:sldMkLst>
        <pc:spChg chg="mod">
          <ac:chgData name="Richard Brynteson" userId="d77bb206a555839f" providerId="LiveId" clId="{8C511C06-FD85-41F9-B92E-C38569765D95}" dt="2019-11-17T22:45:31.789" v="161" actId="20577"/>
          <ac:spMkLst>
            <pc:docMk/>
            <pc:sldMk cId="2375780673" sldId="2246"/>
            <ac:spMk id="2" creationId="{6B35834D-D7E0-46DB-9EC5-E66DA5DA4CC9}"/>
          </ac:spMkLst>
        </pc:spChg>
        <pc:spChg chg="del">
          <ac:chgData name="Richard Brynteson" userId="d77bb206a555839f" providerId="LiveId" clId="{8C511C06-FD85-41F9-B92E-C38569765D95}" dt="2019-11-17T22:45:36.917" v="162" actId="478"/>
          <ac:spMkLst>
            <pc:docMk/>
            <pc:sldMk cId="2375780673" sldId="2246"/>
            <ac:spMk id="4" creationId="{E05BB7AF-7E12-45B2-94DE-1FFCDD8C1A9E}"/>
          </ac:spMkLst>
        </pc:spChg>
      </pc:sldChg>
      <pc:sldChg chg="delSp mod">
        <pc:chgData name="Richard Brynteson" userId="d77bb206a555839f" providerId="LiveId" clId="{8C511C06-FD85-41F9-B92E-C38569765D95}" dt="2019-11-17T22:45:01.250" v="158" actId="478"/>
        <pc:sldMkLst>
          <pc:docMk/>
          <pc:sldMk cId="3446635359" sldId="5634"/>
        </pc:sldMkLst>
        <pc:grpChg chg="del">
          <ac:chgData name="Richard Brynteson" userId="d77bb206a555839f" providerId="LiveId" clId="{8C511C06-FD85-41F9-B92E-C38569765D95}" dt="2019-11-17T22:45:01.250" v="158" actId="478"/>
          <ac:grpSpMkLst>
            <pc:docMk/>
            <pc:sldMk cId="3446635359" sldId="5634"/>
            <ac:grpSpMk id="32" creationId="{44EFC1E1-DC64-4818-8463-7EB0C01C7656}"/>
          </ac:grpSpMkLst>
        </pc:grpChg>
      </pc:sldChg>
      <pc:sldChg chg="delSp mod">
        <pc:chgData name="Richard Brynteson" userId="d77bb206a555839f" providerId="LiveId" clId="{8C511C06-FD85-41F9-B92E-C38569765D95}" dt="2019-11-17T22:44:40.166" v="153" actId="478"/>
        <pc:sldMkLst>
          <pc:docMk/>
          <pc:sldMk cId="3056464929" sldId="5635"/>
        </pc:sldMkLst>
        <pc:spChg chg="del topLvl">
          <ac:chgData name="Richard Brynteson" userId="d77bb206a555839f" providerId="LiveId" clId="{8C511C06-FD85-41F9-B92E-C38569765D95}" dt="2019-11-17T22:44:40.166" v="153" actId="478"/>
          <ac:spMkLst>
            <pc:docMk/>
            <pc:sldMk cId="3056464929" sldId="5635"/>
            <ac:spMk id="71" creationId="{7F2F8E46-5E01-4CAB-B0FA-603F50BA1982}"/>
          </ac:spMkLst>
        </pc:spChg>
        <pc:spChg chg="del topLvl">
          <ac:chgData name="Richard Brynteson" userId="d77bb206a555839f" providerId="LiveId" clId="{8C511C06-FD85-41F9-B92E-C38569765D95}" dt="2019-11-17T22:44:36.053" v="151" actId="478"/>
          <ac:spMkLst>
            <pc:docMk/>
            <pc:sldMk cId="3056464929" sldId="5635"/>
            <ac:spMk id="75" creationId="{5AFD99C4-EFBD-481E-8E38-9FC80283A68B}"/>
          </ac:spMkLst>
        </pc:spChg>
        <pc:grpChg chg="del">
          <ac:chgData name="Richard Brynteson" userId="d77bb206a555839f" providerId="LiveId" clId="{8C511C06-FD85-41F9-B92E-C38569765D95}" dt="2019-11-17T22:44:36.053" v="151" actId="478"/>
          <ac:grpSpMkLst>
            <pc:docMk/>
            <pc:sldMk cId="3056464929" sldId="5635"/>
            <ac:grpSpMk id="63" creationId="{1E05B9AF-B330-4004-8C7B-3F37258A0057}"/>
          </ac:grpSpMkLst>
        </pc:grpChg>
        <pc:grpChg chg="del">
          <ac:chgData name="Richard Brynteson" userId="d77bb206a555839f" providerId="LiveId" clId="{8C511C06-FD85-41F9-B92E-C38569765D95}" dt="2019-11-17T22:44:38.340" v="152" actId="478"/>
          <ac:grpSpMkLst>
            <pc:docMk/>
            <pc:sldMk cId="3056464929" sldId="5635"/>
            <ac:grpSpMk id="68" creationId="{85154266-89A3-4937-B435-857480D87486}"/>
          </ac:grpSpMkLst>
        </pc:grpChg>
      </pc:sldChg>
      <pc:sldChg chg="delSp modSp mod">
        <pc:chgData name="Richard Brynteson" userId="d77bb206a555839f" providerId="LiveId" clId="{8C511C06-FD85-41F9-B92E-C38569765D95}" dt="2019-11-17T22:44:31.106" v="150" actId="478"/>
        <pc:sldMkLst>
          <pc:docMk/>
          <pc:sldMk cId="3854449643" sldId="5636"/>
        </pc:sldMkLst>
        <pc:spChg chg="del topLvl">
          <ac:chgData name="Richard Brynteson" userId="d77bb206a555839f" providerId="LiveId" clId="{8C511C06-FD85-41F9-B92E-C38569765D95}" dt="2019-11-17T22:44:28.783" v="149" actId="478"/>
          <ac:spMkLst>
            <pc:docMk/>
            <pc:sldMk cId="3854449643" sldId="5636"/>
            <ac:spMk id="55" creationId="{44455EC5-D93A-4AF2-ABE0-8C11CDF890C5}"/>
          </ac:spMkLst>
        </pc:spChg>
        <pc:spChg chg="del mod topLvl">
          <ac:chgData name="Richard Brynteson" userId="d77bb206a555839f" providerId="LiveId" clId="{8C511C06-FD85-41F9-B92E-C38569765D95}" dt="2019-11-17T22:44:25.857" v="148" actId="478"/>
          <ac:spMkLst>
            <pc:docMk/>
            <pc:sldMk cId="3854449643" sldId="5636"/>
            <ac:spMk id="56" creationId="{2AA686E0-AD41-4E78-895D-1DECBC9686BB}"/>
          </ac:spMkLst>
        </pc:spChg>
        <pc:grpChg chg="del">
          <ac:chgData name="Richard Brynteson" userId="d77bb206a555839f" providerId="LiveId" clId="{8C511C06-FD85-41F9-B92E-C38569765D95}" dt="2019-11-17T22:44:31.106" v="150" actId="478"/>
          <ac:grpSpMkLst>
            <pc:docMk/>
            <pc:sldMk cId="3854449643" sldId="5636"/>
            <ac:grpSpMk id="43" creationId="{9950D8C7-6AEF-4AEE-A4D2-2F4FF7C545FD}"/>
          </ac:grpSpMkLst>
        </pc:grpChg>
        <pc:grpChg chg="del">
          <ac:chgData name="Richard Brynteson" userId="d77bb206a555839f" providerId="LiveId" clId="{8C511C06-FD85-41F9-B92E-C38569765D95}" dt="2019-11-17T22:44:25.857" v="148" actId="478"/>
          <ac:grpSpMkLst>
            <pc:docMk/>
            <pc:sldMk cId="3854449643" sldId="5636"/>
            <ac:grpSpMk id="54" creationId="{2E181C04-DF8D-43FD-B216-65830AEB5C01}"/>
          </ac:grpSpMkLst>
        </pc:grpChg>
      </pc:sldChg>
      <pc:sldChg chg="delSp mod">
        <pc:chgData name="Richard Brynteson" userId="d77bb206a555839f" providerId="LiveId" clId="{8C511C06-FD85-41F9-B92E-C38569765D95}" dt="2019-11-17T22:44:54.081" v="157" actId="478"/>
        <pc:sldMkLst>
          <pc:docMk/>
          <pc:sldMk cId="3500362489" sldId="6008"/>
        </pc:sldMkLst>
        <pc:spChg chg="del topLvl">
          <ac:chgData name="Richard Brynteson" userId="d77bb206a555839f" providerId="LiveId" clId="{8C511C06-FD85-41F9-B92E-C38569765D95}" dt="2019-11-17T22:44:51.859" v="156" actId="478"/>
          <ac:spMkLst>
            <pc:docMk/>
            <pc:sldMk cId="3500362489" sldId="6008"/>
            <ac:spMk id="83" creationId="{0EB24A92-543E-4711-9D4B-AE7003EB7830}"/>
          </ac:spMkLst>
        </pc:spChg>
        <pc:spChg chg="del topLvl">
          <ac:chgData name="Richard Brynteson" userId="d77bb206a555839f" providerId="LiveId" clId="{8C511C06-FD85-41F9-B92E-C38569765D95}" dt="2019-11-17T22:44:49.852" v="155" actId="478"/>
          <ac:spMkLst>
            <pc:docMk/>
            <pc:sldMk cId="3500362489" sldId="6008"/>
            <ac:spMk id="84" creationId="{53C42022-F742-4DF6-A803-CF8CF7563A34}"/>
          </ac:spMkLst>
        </pc:spChg>
        <pc:grpChg chg="del">
          <ac:chgData name="Richard Brynteson" userId="d77bb206a555839f" providerId="LiveId" clId="{8C511C06-FD85-41F9-B92E-C38569765D95}" dt="2019-11-17T22:44:54.081" v="157" actId="478"/>
          <ac:grpSpMkLst>
            <pc:docMk/>
            <pc:sldMk cId="3500362489" sldId="6008"/>
            <ac:grpSpMk id="79" creationId="{F701EDF5-33D4-478C-87D3-4EA35873397B}"/>
          </ac:grpSpMkLst>
        </pc:grpChg>
        <pc:grpChg chg="del">
          <ac:chgData name="Richard Brynteson" userId="d77bb206a555839f" providerId="LiveId" clId="{8C511C06-FD85-41F9-B92E-C38569765D95}" dt="2019-11-17T22:44:49.852" v="155" actId="478"/>
          <ac:grpSpMkLst>
            <pc:docMk/>
            <pc:sldMk cId="3500362489" sldId="6008"/>
            <ac:grpSpMk id="82" creationId="{B20E3ABE-2B49-4F8D-B089-0609FFFC84A1}"/>
          </ac:grpSpMkLst>
        </pc:grpChg>
      </pc:sldChg>
      <pc:sldChg chg="delSp mod">
        <pc:chgData name="Richard Brynteson" userId="d77bb206a555839f" providerId="LiveId" clId="{8C511C06-FD85-41F9-B92E-C38569765D95}" dt="2019-11-17T22:44:44.565" v="154" actId="478"/>
        <pc:sldMkLst>
          <pc:docMk/>
          <pc:sldMk cId="1543527769" sldId="6009"/>
        </pc:sldMkLst>
        <pc:grpChg chg="del">
          <ac:chgData name="Richard Brynteson" userId="d77bb206a555839f" providerId="LiveId" clId="{8C511C06-FD85-41F9-B92E-C38569765D95}" dt="2019-11-17T22:44:44.565" v="154" actId="478"/>
          <ac:grpSpMkLst>
            <pc:docMk/>
            <pc:sldMk cId="1543527769" sldId="6009"/>
            <ac:grpSpMk id="100" creationId="{214F610A-B67A-4225-969E-93E8F997CC75}"/>
          </ac:grpSpMkLst>
        </pc:grpChg>
      </pc:sldChg>
      <pc:sldChg chg="del">
        <pc:chgData name="Richard Brynteson" userId="d77bb206a555839f" providerId="LiveId" clId="{8C511C06-FD85-41F9-B92E-C38569765D95}" dt="2019-11-17T22:43:36.570" v="143" actId="47"/>
        <pc:sldMkLst>
          <pc:docMk/>
          <pc:sldMk cId="2000327903" sldId="6062"/>
        </pc:sldMkLst>
      </pc:sldChg>
      <pc:sldChg chg="delSp modSp add mod delAnim">
        <pc:chgData name="Richard Brynteson" userId="d77bb206a555839f" providerId="LiveId" clId="{8C511C06-FD85-41F9-B92E-C38569765D95}" dt="2019-11-21T15:52:29.943" v="521" actId="1076"/>
        <pc:sldMkLst>
          <pc:docMk/>
          <pc:sldMk cId="394472015" sldId="6067"/>
        </pc:sldMkLst>
        <pc:picChg chg="del">
          <ac:chgData name="Richard Brynteson" userId="d77bb206a555839f" providerId="LiveId" clId="{8C511C06-FD85-41F9-B92E-C38569765D95}" dt="2019-11-21T15:52:20.518" v="516" actId="478"/>
          <ac:picMkLst>
            <pc:docMk/>
            <pc:sldMk cId="394472015" sldId="6067"/>
            <ac:picMk id="4" creationId="{DBF5A516-D158-4F94-A6EE-6BEA26726A54}"/>
          </ac:picMkLst>
        </pc:picChg>
        <pc:picChg chg="mod">
          <ac:chgData name="Richard Brynteson" userId="d77bb206a555839f" providerId="LiveId" clId="{8C511C06-FD85-41F9-B92E-C38569765D95}" dt="2019-11-21T15:52:29.162" v="520" actId="1076"/>
          <ac:picMkLst>
            <pc:docMk/>
            <pc:sldMk cId="394472015" sldId="6067"/>
            <ac:picMk id="1026" creationId="{3D463B13-E5DD-4EAA-B068-897F05907954}"/>
          </ac:picMkLst>
        </pc:picChg>
        <pc:picChg chg="mod">
          <ac:chgData name="Richard Brynteson" userId="d77bb206a555839f" providerId="LiveId" clId="{8C511C06-FD85-41F9-B92E-C38569765D95}" dt="2019-11-21T15:52:29.943" v="521" actId="1076"/>
          <ac:picMkLst>
            <pc:docMk/>
            <pc:sldMk cId="394472015" sldId="6067"/>
            <ac:picMk id="1030" creationId="{E40100E6-8852-4F0E-AF5E-98FD90E55C6E}"/>
          </ac:picMkLst>
        </pc:picChg>
      </pc:sldChg>
      <pc:sldChg chg="add del">
        <pc:chgData name="Richard Brynteson" userId="d77bb206a555839f" providerId="LiveId" clId="{8C511C06-FD85-41F9-B92E-C38569765D95}" dt="2019-11-21T15:25:57.310" v="509" actId="47"/>
        <pc:sldMkLst>
          <pc:docMk/>
          <pc:sldMk cId="555819974" sldId="6068"/>
        </pc:sldMkLst>
      </pc:sldChg>
      <pc:sldChg chg="modSp add del mod">
        <pc:chgData name="Richard Brynteson" userId="d77bb206a555839f" providerId="LiveId" clId="{8C511C06-FD85-41F9-B92E-C38569765D95}" dt="2019-11-21T15:53:00.836" v="564" actId="20577"/>
        <pc:sldMkLst>
          <pc:docMk/>
          <pc:sldMk cId="3618147558" sldId="6069"/>
        </pc:sldMkLst>
        <pc:spChg chg="mod">
          <ac:chgData name="Richard Brynteson" userId="d77bb206a555839f" providerId="LiveId" clId="{8C511C06-FD85-41F9-B92E-C38569765D95}" dt="2019-11-21T15:53:00.836" v="564" actId="20577"/>
          <ac:spMkLst>
            <pc:docMk/>
            <pc:sldMk cId="3618147558" sldId="6069"/>
            <ac:spMk id="2" creationId="{30D31617-51AE-4C74-A5F7-8E01F0C28803}"/>
          </ac:spMkLst>
        </pc:spChg>
      </pc:sldChg>
      <pc:sldChg chg="add del">
        <pc:chgData name="Richard Brynteson" userId="d77bb206a555839f" providerId="LiveId" clId="{8C511C06-FD85-41F9-B92E-C38569765D95}" dt="2019-11-21T15:26:24.166" v="511"/>
        <pc:sldMkLst>
          <pc:docMk/>
          <pc:sldMk cId="3673817246" sldId="6070"/>
        </pc:sldMkLst>
      </pc:sldChg>
      <pc:sldChg chg="add del">
        <pc:chgData name="Richard Brynteson" userId="d77bb206a555839f" providerId="LiveId" clId="{8C511C06-FD85-41F9-B92E-C38569765D95}" dt="2019-11-21T15:26:30.336" v="512" actId="47"/>
        <pc:sldMkLst>
          <pc:docMk/>
          <pc:sldMk cId="1271969929" sldId="6071"/>
        </pc:sldMkLst>
      </pc:sldChg>
      <pc:sldChg chg="add del">
        <pc:chgData name="Richard Brynteson" userId="d77bb206a555839f" providerId="LiveId" clId="{8C511C06-FD85-41F9-B92E-C38569765D95}" dt="2019-11-21T15:26:31.618" v="513" actId="47"/>
        <pc:sldMkLst>
          <pc:docMk/>
          <pc:sldMk cId="229599406" sldId="6072"/>
        </pc:sldMkLst>
      </pc:sldChg>
      <pc:sldChg chg="add del">
        <pc:chgData name="Richard Brynteson" userId="d77bb206a555839f" providerId="LiveId" clId="{8C511C06-FD85-41F9-B92E-C38569765D95}" dt="2019-11-21T15:26:24.166" v="511"/>
        <pc:sldMkLst>
          <pc:docMk/>
          <pc:sldMk cId="2532968715" sldId="6073"/>
        </pc:sldMkLst>
      </pc:sldChg>
      <pc:sldChg chg="del">
        <pc:chgData name="Richard Brynteson" userId="d77bb206a555839f" providerId="LiveId" clId="{8C511C06-FD85-41F9-B92E-C38569765D95}" dt="2019-11-17T22:43:56.022" v="146" actId="47"/>
        <pc:sldMkLst>
          <pc:docMk/>
          <pc:sldMk cId="1482224669" sldId="8596"/>
        </pc:sldMkLst>
      </pc:sldChg>
      <pc:sldChg chg="modSp mod">
        <pc:chgData name="Richard Brynteson" userId="d77bb206a555839f" providerId="LiveId" clId="{8C511C06-FD85-41F9-B92E-C38569765D95}" dt="2019-11-17T22:45:59.454" v="178" actId="20577"/>
        <pc:sldMkLst>
          <pc:docMk/>
          <pc:sldMk cId="113005837" sldId="8598"/>
        </pc:sldMkLst>
        <pc:spChg chg="mod">
          <ac:chgData name="Richard Brynteson" userId="d77bb206a555839f" providerId="LiveId" clId="{8C511C06-FD85-41F9-B92E-C38569765D95}" dt="2019-11-17T22:45:59.454" v="178" actId="20577"/>
          <ac:spMkLst>
            <pc:docMk/>
            <pc:sldMk cId="113005837" sldId="8598"/>
            <ac:spMk id="3" creationId="{00000000-0000-0000-0000-000000000000}"/>
          </ac:spMkLst>
        </pc:spChg>
      </pc:sldChg>
      <pc:sldChg chg="del">
        <pc:chgData name="Richard Brynteson" userId="d77bb206a555839f" providerId="LiveId" clId="{8C511C06-FD85-41F9-B92E-C38569765D95}" dt="2019-11-17T22:46:09.354" v="179" actId="47"/>
        <pc:sldMkLst>
          <pc:docMk/>
          <pc:sldMk cId="1513850183" sldId="8599"/>
        </pc:sldMkLst>
      </pc:sldChg>
      <pc:sldChg chg="ord">
        <pc:chgData name="Richard Brynteson" userId="d77bb206a555839f" providerId="LiveId" clId="{8C511C06-FD85-41F9-B92E-C38569765D95}" dt="2019-11-17T22:43:54.690" v="145"/>
        <pc:sldMkLst>
          <pc:docMk/>
          <pc:sldMk cId="2156183013" sldId="8600"/>
        </pc:sldMkLst>
      </pc:sldChg>
      <pc:sldChg chg="modSp mod">
        <pc:chgData name="Richard Brynteson" userId="d77bb206a555839f" providerId="LiveId" clId="{8C511C06-FD85-41F9-B92E-C38569765D95}" dt="2019-11-17T22:47:33.083" v="301" actId="20577"/>
        <pc:sldMkLst>
          <pc:docMk/>
          <pc:sldMk cId="549090238" sldId="8601"/>
        </pc:sldMkLst>
        <pc:spChg chg="mod">
          <ac:chgData name="Richard Brynteson" userId="d77bb206a555839f" providerId="LiveId" clId="{8C511C06-FD85-41F9-B92E-C38569765D95}" dt="2019-11-17T22:47:33.083" v="301" actId="20577"/>
          <ac:spMkLst>
            <pc:docMk/>
            <pc:sldMk cId="549090238" sldId="8601"/>
            <ac:spMk id="3" creationId="{00000000-0000-0000-0000-000000000000}"/>
          </ac:spMkLst>
        </pc:spChg>
      </pc:sldChg>
      <pc:sldChg chg="del">
        <pc:chgData name="Richard Brynteson" userId="d77bb206a555839f" providerId="LiveId" clId="{8C511C06-FD85-41F9-B92E-C38569765D95}" dt="2019-11-17T19:39:09.244" v="0" actId="47"/>
        <pc:sldMkLst>
          <pc:docMk/>
          <pc:sldMk cId="3558366795" sldId="8602"/>
        </pc:sldMkLst>
      </pc:sldChg>
      <pc:sldChg chg="del">
        <pc:chgData name="Richard Brynteson" userId="d77bb206a555839f" providerId="LiveId" clId="{8C511C06-FD85-41F9-B92E-C38569765D95}" dt="2019-11-17T22:43:36.570" v="143" actId="47"/>
        <pc:sldMkLst>
          <pc:docMk/>
          <pc:sldMk cId="1625768629" sldId="8604"/>
        </pc:sldMkLst>
      </pc:sldChg>
      <pc:sldChg chg="addSp delSp modSp add mod modAnim">
        <pc:chgData name="Richard Brynteson" userId="d77bb206a555839f" providerId="LiveId" clId="{8C511C06-FD85-41F9-B92E-C38569765D95}" dt="2019-11-21T15:01:13.712" v="320"/>
        <pc:sldMkLst>
          <pc:docMk/>
          <pc:sldMk cId="462333589" sldId="8643"/>
        </pc:sldMkLst>
        <pc:spChg chg="add">
          <ac:chgData name="Richard Brynteson" userId="d77bb206a555839f" providerId="LiveId" clId="{8C511C06-FD85-41F9-B92E-C38569765D95}" dt="2019-11-21T15:01:10.292" v="318"/>
          <ac:spMkLst>
            <pc:docMk/>
            <pc:sldMk cId="462333589" sldId="8643"/>
            <ac:spMk id="5" creationId="{E1E02756-68E1-41AE-8187-942BEA0DD7A8}"/>
          </ac:spMkLst>
        </pc:spChg>
        <pc:spChg chg="del mod">
          <ac:chgData name="Richard Brynteson" userId="d77bb206a555839f" providerId="LiveId" clId="{8C511C06-FD85-41F9-B92E-C38569765D95}" dt="2019-11-21T15:01:13.712" v="320"/>
          <ac:spMkLst>
            <pc:docMk/>
            <pc:sldMk cId="462333589" sldId="8643"/>
            <ac:spMk id="15" creationId="{44AE14C7-8BF9-466A-AC24-4FCBDE796882}"/>
          </ac:spMkLst>
        </pc:spChg>
        <pc:spChg chg="mod">
          <ac:chgData name="Richard Brynteson" userId="d77bb206a555839f" providerId="LiveId" clId="{8C511C06-FD85-41F9-B92E-C38569765D95}" dt="2019-11-21T15:00:49.249" v="316" actId="5793"/>
          <ac:spMkLst>
            <pc:docMk/>
            <pc:sldMk cId="462333589" sldId="8643"/>
            <ac:spMk id="20" creationId="{D57577F8-30D9-43DA-A4EB-3043A7156308}"/>
          </ac:spMkLst>
        </pc:spChg>
        <pc:picChg chg="add">
          <ac:chgData name="Richard Brynteson" userId="d77bb206a555839f" providerId="LiveId" clId="{8C511C06-FD85-41F9-B92E-C38569765D95}" dt="2019-11-21T15:01:10.292" v="318"/>
          <ac:picMkLst>
            <pc:docMk/>
            <pc:sldMk cId="462333589" sldId="8643"/>
            <ac:picMk id="4" creationId="{C7F21565-C272-4753-8512-93E4C5FF1162}"/>
          </ac:picMkLst>
        </pc:picChg>
      </pc:sldChg>
      <pc:sldChg chg="new del">
        <pc:chgData name="Richard Brynteson" userId="d77bb206a555839f" providerId="LiveId" clId="{8C511C06-FD85-41F9-B92E-C38569765D95}" dt="2019-11-21T15:00:33.599" v="304" actId="680"/>
        <pc:sldMkLst>
          <pc:docMk/>
          <pc:sldMk cId="2693154437" sldId="8643"/>
        </pc:sldMkLst>
      </pc:sldChg>
      <pc:sldChg chg="addSp delSp modSp add mod delAnim modAnim">
        <pc:chgData name="Richard Brynteson" userId="d77bb206a555839f" providerId="LiveId" clId="{8C511C06-FD85-41F9-B92E-C38569765D95}" dt="2019-11-21T15:03:06.909" v="370" actId="14100"/>
        <pc:sldMkLst>
          <pc:docMk/>
          <pc:sldMk cId="4135419698" sldId="8644"/>
        </pc:sldMkLst>
        <pc:spChg chg="mod">
          <ac:chgData name="Richard Brynteson" userId="d77bb206a555839f" providerId="LiveId" clId="{8C511C06-FD85-41F9-B92E-C38569765D95}" dt="2019-11-21T15:02:15.869" v="353" actId="20577"/>
          <ac:spMkLst>
            <pc:docMk/>
            <pc:sldMk cId="4135419698" sldId="8644"/>
            <ac:spMk id="2" creationId="{B3463B51-F79D-4FFF-83C9-3E0D6367D5EF}"/>
          </ac:spMkLst>
        </pc:spChg>
        <pc:spChg chg="mod">
          <ac:chgData name="Richard Brynteson" userId="d77bb206a555839f" providerId="LiveId" clId="{8C511C06-FD85-41F9-B92E-C38569765D95}" dt="2019-11-21T15:03:06.909" v="370" actId="14100"/>
          <ac:spMkLst>
            <pc:docMk/>
            <pc:sldMk cId="4135419698" sldId="8644"/>
            <ac:spMk id="21" creationId="{35140586-20D5-4F5F-A828-602A2690984A}"/>
          </ac:spMkLst>
        </pc:spChg>
        <pc:spChg chg="del">
          <ac:chgData name="Richard Brynteson" userId="d77bb206a555839f" providerId="LiveId" clId="{8C511C06-FD85-41F9-B92E-C38569765D95}" dt="2019-11-21T15:02:41.850" v="361" actId="478"/>
          <ac:spMkLst>
            <pc:docMk/>
            <pc:sldMk cId="4135419698" sldId="8644"/>
            <ac:spMk id="26" creationId="{A213C77C-427C-4E0E-8CB9-D959E5F3C760}"/>
          </ac:spMkLst>
        </pc:spChg>
        <pc:spChg chg="del">
          <ac:chgData name="Richard Brynteson" userId="d77bb206a555839f" providerId="LiveId" clId="{8C511C06-FD85-41F9-B92E-C38569765D95}" dt="2019-11-21T15:02:37.901" v="359" actId="478"/>
          <ac:spMkLst>
            <pc:docMk/>
            <pc:sldMk cId="4135419698" sldId="8644"/>
            <ac:spMk id="38" creationId="{BBEA7D6D-EDC4-4820-958C-C387698B51D6}"/>
          </ac:spMkLst>
        </pc:spChg>
        <pc:spChg chg="del">
          <ac:chgData name="Richard Brynteson" userId="d77bb206a555839f" providerId="LiveId" clId="{8C511C06-FD85-41F9-B92E-C38569765D95}" dt="2019-11-21T15:02:39.815" v="360" actId="478"/>
          <ac:spMkLst>
            <pc:docMk/>
            <pc:sldMk cId="4135419698" sldId="8644"/>
            <ac:spMk id="39" creationId="{31CA2C22-6149-4EE3-AE05-A26FA07919FE}"/>
          </ac:spMkLst>
        </pc:spChg>
        <pc:grpChg chg="del">
          <ac:chgData name="Richard Brynteson" userId="d77bb206a555839f" providerId="LiveId" clId="{8C511C06-FD85-41F9-B92E-C38569765D95}" dt="2019-11-21T15:02:27.900" v="354" actId="478"/>
          <ac:grpSpMkLst>
            <pc:docMk/>
            <pc:sldMk cId="4135419698" sldId="8644"/>
            <ac:grpSpMk id="10" creationId="{3EE48269-03A1-44B8-964C-3F0E8F44A4B0}"/>
          </ac:grpSpMkLst>
        </pc:grpChg>
        <pc:grpChg chg="del">
          <ac:chgData name="Richard Brynteson" userId="d77bb206a555839f" providerId="LiveId" clId="{8C511C06-FD85-41F9-B92E-C38569765D95}" dt="2019-11-21T15:02:27.900" v="354" actId="478"/>
          <ac:grpSpMkLst>
            <pc:docMk/>
            <pc:sldMk cId="4135419698" sldId="8644"/>
            <ac:grpSpMk id="12" creationId="{90F9D2EB-2D9A-4094-9511-5129129C9816}"/>
          </ac:grpSpMkLst>
        </pc:grpChg>
        <pc:grpChg chg="del">
          <ac:chgData name="Richard Brynteson" userId="d77bb206a555839f" providerId="LiveId" clId="{8C511C06-FD85-41F9-B92E-C38569765D95}" dt="2019-11-21T15:02:27.900" v="354" actId="478"/>
          <ac:grpSpMkLst>
            <pc:docMk/>
            <pc:sldMk cId="4135419698" sldId="8644"/>
            <ac:grpSpMk id="15" creationId="{0B0E2406-CF0F-4CE9-A99F-30203F793600}"/>
          </ac:grpSpMkLst>
        </pc:grpChg>
        <pc:picChg chg="del">
          <ac:chgData name="Richard Brynteson" userId="d77bb206a555839f" providerId="LiveId" clId="{8C511C06-FD85-41F9-B92E-C38569765D95}" dt="2019-11-21T15:02:27.900" v="354" actId="478"/>
          <ac:picMkLst>
            <pc:docMk/>
            <pc:sldMk cId="4135419698" sldId="8644"/>
            <ac:picMk id="4" creationId="{8ACF03E8-1926-481F-A017-9C6D2B5A6190}"/>
          </ac:picMkLst>
        </pc:picChg>
        <pc:picChg chg="add mod">
          <ac:chgData name="Richard Brynteson" userId="d77bb206a555839f" providerId="LiveId" clId="{8C511C06-FD85-41F9-B92E-C38569765D95}" dt="2019-11-21T15:02:29.921" v="356" actId="1076"/>
          <ac:picMkLst>
            <pc:docMk/>
            <pc:sldMk cId="4135419698" sldId="8644"/>
            <ac:picMk id="24" creationId="{016A0E99-A0DB-43F2-AE0A-CEB8FF0447BE}"/>
          </ac:picMkLst>
        </pc:picChg>
      </pc:sldChg>
      <pc:sldChg chg="delSp modSp add mod">
        <pc:chgData name="Richard Brynteson" userId="d77bb206a555839f" providerId="LiveId" clId="{8C511C06-FD85-41F9-B92E-C38569765D95}" dt="2019-11-21T15:18:42.935" v="391" actId="14100"/>
        <pc:sldMkLst>
          <pc:docMk/>
          <pc:sldMk cId="1095562532" sldId="8645"/>
        </pc:sldMkLst>
        <pc:spChg chg="mod">
          <ac:chgData name="Richard Brynteson" userId="d77bb206a555839f" providerId="LiveId" clId="{8C511C06-FD85-41F9-B92E-C38569765D95}" dt="2019-11-21T15:18:21.431" v="386" actId="20577"/>
          <ac:spMkLst>
            <pc:docMk/>
            <pc:sldMk cId="1095562532" sldId="8645"/>
            <ac:spMk id="2" creationId="{B3463B51-F79D-4FFF-83C9-3E0D6367D5EF}"/>
          </ac:spMkLst>
        </pc:spChg>
        <pc:spChg chg="mod">
          <ac:chgData name="Richard Brynteson" userId="d77bb206a555839f" providerId="LiveId" clId="{8C511C06-FD85-41F9-B92E-C38569765D95}" dt="2019-11-21T15:18:42.935" v="391" actId="14100"/>
          <ac:spMkLst>
            <pc:docMk/>
            <pc:sldMk cId="1095562532" sldId="8645"/>
            <ac:spMk id="21" creationId="{35140586-20D5-4F5F-A828-602A2690984A}"/>
          </ac:spMkLst>
        </pc:spChg>
        <pc:picChg chg="del">
          <ac:chgData name="Richard Brynteson" userId="d77bb206a555839f" providerId="LiveId" clId="{8C511C06-FD85-41F9-B92E-C38569765D95}" dt="2019-11-21T15:18:23.154" v="387" actId="478"/>
          <ac:picMkLst>
            <pc:docMk/>
            <pc:sldMk cId="1095562532" sldId="8645"/>
            <ac:picMk id="24" creationId="{016A0E99-A0DB-43F2-AE0A-CEB8FF0447BE}"/>
          </ac:picMkLst>
        </pc:picChg>
      </pc:sldChg>
      <pc:sldChg chg="modSp add mod ord">
        <pc:chgData name="Richard Brynteson" userId="d77bb206a555839f" providerId="LiveId" clId="{8C511C06-FD85-41F9-B92E-C38569765D95}" dt="2019-11-21T15:22:30.732" v="497" actId="20577"/>
        <pc:sldMkLst>
          <pc:docMk/>
          <pc:sldMk cId="553802907" sldId="8646"/>
        </pc:sldMkLst>
        <pc:spChg chg="mod">
          <ac:chgData name="Richard Brynteson" userId="d77bb206a555839f" providerId="LiveId" clId="{8C511C06-FD85-41F9-B92E-C38569765D95}" dt="2019-11-21T15:22:30.732" v="497" actId="20577"/>
          <ac:spMkLst>
            <pc:docMk/>
            <pc:sldMk cId="553802907" sldId="8646"/>
            <ac:spMk id="3" creationId="{00000000-0000-0000-0000-000000000000}"/>
          </ac:spMkLst>
        </pc:spChg>
      </pc:sldChg>
      <pc:sldChg chg="addSp delSp modSp add mod">
        <pc:chgData name="Richard Brynteson" userId="d77bb206a555839f" providerId="LiveId" clId="{8C511C06-FD85-41F9-B92E-C38569765D95}" dt="2019-11-21T15:25:55.794" v="508" actId="1076"/>
        <pc:sldMkLst>
          <pc:docMk/>
          <pc:sldMk cId="1229784241" sldId="8647"/>
        </pc:sldMkLst>
        <pc:spChg chg="mod">
          <ac:chgData name="Richard Brynteson" userId="d77bb206a555839f" providerId="LiveId" clId="{8C511C06-FD85-41F9-B92E-C38569765D95}" dt="2019-11-21T15:25:55.794" v="508" actId="1076"/>
          <ac:spMkLst>
            <pc:docMk/>
            <pc:sldMk cId="1229784241" sldId="8647"/>
            <ac:spMk id="2" creationId="{00000000-0000-0000-0000-000000000000}"/>
          </ac:spMkLst>
        </pc:spChg>
        <pc:spChg chg="del mod">
          <ac:chgData name="Richard Brynteson" userId="d77bb206a555839f" providerId="LiveId" clId="{8C511C06-FD85-41F9-B92E-C38569765D95}" dt="2019-11-21T15:25:46.148" v="506" actId="478"/>
          <ac:spMkLst>
            <pc:docMk/>
            <pc:sldMk cId="1229784241" sldId="8647"/>
            <ac:spMk id="3" creationId="{00000000-0000-0000-0000-000000000000}"/>
          </ac:spMkLst>
        </pc:spChg>
        <pc:spChg chg="add del mod">
          <ac:chgData name="Richard Brynteson" userId="d77bb206a555839f" providerId="LiveId" clId="{8C511C06-FD85-41F9-B92E-C38569765D95}" dt="2019-11-21T15:25:50.860" v="507" actId="478"/>
          <ac:spMkLst>
            <pc:docMk/>
            <pc:sldMk cId="1229784241" sldId="8647"/>
            <ac:spMk id="5" creationId="{C5DD1581-EF36-43D3-8669-73834974055E}"/>
          </ac:spMkLst>
        </pc:spChg>
      </pc:sldChg>
      <pc:sldMasterChg chg="delSldLayout modSldLayout">
        <pc:chgData name="Richard Brynteson" userId="d77bb206a555839f" providerId="LiveId" clId="{8C511C06-FD85-41F9-B92E-C38569765D95}" dt="2019-11-21T15:26:48.197" v="514" actId="478"/>
        <pc:sldMasterMkLst>
          <pc:docMk/>
          <pc:sldMasterMk cId="1374481981" sldId="2147483692"/>
        </pc:sldMasterMkLst>
        <pc:sldLayoutChg chg="delSp mod">
          <pc:chgData name="Richard Brynteson" userId="d77bb206a555839f" providerId="LiveId" clId="{8C511C06-FD85-41F9-B92E-C38569765D95}" dt="2019-11-21T15:26:48.197" v="514" actId="478"/>
          <pc:sldLayoutMkLst>
            <pc:docMk/>
            <pc:sldMasterMk cId="1374481981" sldId="2147483692"/>
            <pc:sldLayoutMk cId="851832765" sldId="2147484224"/>
          </pc:sldLayoutMkLst>
          <pc:picChg chg="del">
            <ac:chgData name="Richard Brynteson" userId="d77bb206a555839f" providerId="LiveId" clId="{8C511C06-FD85-41F9-B92E-C38569765D95}" dt="2019-11-21T15:26:48.197" v="514" actId="478"/>
            <ac:picMkLst>
              <pc:docMk/>
              <pc:sldMasterMk cId="1374481981" sldId="2147483692"/>
              <pc:sldLayoutMk cId="851832765" sldId="2147484224"/>
              <ac:picMk id="9" creationId="{0ECF175C-E1EB-4566-86B9-8A43060D7E88}"/>
            </ac:picMkLst>
          </pc:picChg>
        </pc:sldLayoutChg>
        <pc:sldLayoutChg chg="del">
          <pc:chgData name="Richard Brynteson" userId="d77bb206a555839f" providerId="LiveId" clId="{8C511C06-FD85-41F9-B92E-C38569765D95}" dt="2019-11-21T15:26:15.206" v="510" actId="47"/>
          <pc:sldLayoutMkLst>
            <pc:docMk/>
            <pc:sldMasterMk cId="1374481981" sldId="2147483692"/>
            <pc:sldLayoutMk cId="2162670619" sldId="2147484224"/>
          </pc:sldLayoutMkLst>
        </pc:sldLayoutChg>
      </pc:sldMasterChg>
      <pc:sldMasterChg chg="delSldLayout">
        <pc:chgData name="Richard Brynteson" userId="d77bb206a555839f" providerId="LiveId" clId="{8C511C06-FD85-41F9-B92E-C38569765D95}" dt="2019-11-17T19:39:09.244" v="0" actId="47"/>
        <pc:sldMasterMkLst>
          <pc:docMk/>
          <pc:sldMasterMk cId="3237445734" sldId="2147484090"/>
        </pc:sldMasterMkLst>
        <pc:sldLayoutChg chg="del">
          <pc:chgData name="Richard Brynteson" userId="d77bb206a555839f" providerId="LiveId" clId="{8C511C06-FD85-41F9-B92E-C38569765D95}" dt="2019-11-17T19:39:09.244" v="0" actId="47"/>
          <pc:sldLayoutMkLst>
            <pc:docMk/>
            <pc:sldMasterMk cId="3237445734" sldId="2147484090"/>
            <pc:sldLayoutMk cId="4284294865" sldId="2147484120"/>
          </pc:sldLayoutMkLst>
        </pc:sldLayoutChg>
      </pc:sldMasterChg>
      <pc:sldMasterChg chg="modSldLayout">
        <pc:chgData name="Richard Brynteson" userId="d77bb206a555839f" providerId="LiveId" clId="{8C511C06-FD85-41F9-B92E-C38569765D95}" dt="2019-11-21T15:52:39.406" v="522" actId="478"/>
        <pc:sldMasterMkLst>
          <pc:docMk/>
          <pc:sldMasterMk cId="4150239940" sldId="2147484145"/>
        </pc:sldMasterMkLst>
        <pc:sldLayoutChg chg="delSp mod">
          <pc:chgData name="Richard Brynteson" userId="d77bb206a555839f" providerId="LiveId" clId="{8C511C06-FD85-41F9-B92E-C38569765D95}" dt="2019-11-21T15:52:39.406" v="522" actId="478"/>
          <pc:sldLayoutMkLst>
            <pc:docMk/>
            <pc:sldMasterMk cId="4150239940" sldId="2147484145"/>
            <pc:sldLayoutMk cId="1858407429" sldId="2147484225"/>
          </pc:sldLayoutMkLst>
          <pc:picChg chg="del">
            <ac:chgData name="Richard Brynteson" userId="d77bb206a555839f" providerId="LiveId" clId="{8C511C06-FD85-41F9-B92E-C38569765D95}" dt="2019-11-21T15:52:39.406" v="522" actId="478"/>
            <ac:picMkLst>
              <pc:docMk/>
              <pc:sldMasterMk cId="4150239940" sldId="2147484145"/>
              <pc:sldLayoutMk cId="1858407429" sldId="2147484225"/>
              <ac:picMk id="9" creationId="{0ECF175C-E1EB-4566-86B9-8A43060D7E88}"/>
            </ac:picMkLst>
          </pc:picChg>
        </pc:sldLayoutChg>
      </pc:sldMasterChg>
    </pc:docChg>
  </pc:docChgLst>
  <pc:docChgLst>
    <pc:chgData name="Richard Brynteson" userId="d77bb206a555839f" providerId="LiveId" clId="{B96247AF-8388-467B-BEB9-867B9BEFA712}"/>
  </pc:docChgLst>
  <pc:docChgLst>
    <pc:chgData name="Richard Brynteson" userId="d77bb206a555839f" providerId="LiveId" clId="{37314076-F4D0-4AAB-9C2F-612C1283ACC5}"/>
    <pc:docChg chg="custSel addSld delSld modSld sldOrd delMainMaster delSection modSection">
      <pc:chgData name="Richard Brynteson" userId="d77bb206a555839f" providerId="LiveId" clId="{37314076-F4D0-4AAB-9C2F-612C1283ACC5}" dt="2019-04-18T13:31:46.645" v="419"/>
      <pc:docMkLst>
        <pc:docMk/>
      </pc:docMkLst>
      <pc:sldChg chg="modSp">
        <pc:chgData name="Richard Brynteson" userId="d77bb206a555839f" providerId="LiveId" clId="{37314076-F4D0-4AAB-9C2F-612C1283ACC5}" dt="2019-04-18T13:10:32.745" v="307" actId="20577"/>
        <pc:sldMkLst>
          <pc:docMk/>
          <pc:sldMk cId="815196519" sldId="257"/>
        </pc:sldMkLst>
        <pc:spChg chg="mod">
          <ac:chgData name="Richard Brynteson" userId="d77bb206a555839f" providerId="LiveId" clId="{37314076-F4D0-4AAB-9C2F-612C1283ACC5}" dt="2019-04-18T13:10:32.745" v="307" actId="20577"/>
          <ac:spMkLst>
            <pc:docMk/>
            <pc:sldMk cId="815196519" sldId="257"/>
            <ac:spMk id="4" creationId="{72FBFA4E-1AA2-4362-9ECF-A04A4738DAC8}"/>
          </ac:spMkLst>
        </pc:spChg>
      </pc:sldChg>
      <pc:sldChg chg="modSp">
        <pc:chgData name="Richard Brynteson" userId="d77bb206a555839f" providerId="LiveId" clId="{37314076-F4D0-4AAB-9C2F-612C1283ACC5}" dt="2019-04-18T13:10:38.171" v="308"/>
        <pc:sldMkLst>
          <pc:docMk/>
          <pc:sldMk cId="1968684780" sldId="258"/>
        </pc:sldMkLst>
        <pc:spChg chg="mod">
          <ac:chgData name="Richard Brynteson" userId="d77bb206a555839f" providerId="LiveId" clId="{37314076-F4D0-4AAB-9C2F-612C1283ACC5}" dt="2019-04-18T01:35:53.617" v="207" actId="20577"/>
          <ac:spMkLst>
            <pc:docMk/>
            <pc:sldMk cId="1968684780" sldId="258"/>
            <ac:spMk id="3" creationId="{00000000-0000-0000-0000-000000000000}"/>
          </ac:spMkLst>
        </pc:spChg>
        <pc:spChg chg="mod">
          <ac:chgData name="Richard Brynteson" userId="d77bb206a555839f" providerId="LiveId" clId="{37314076-F4D0-4AAB-9C2F-612C1283ACC5}" dt="2019-04-18T13:10:38.171" v="308"/>
          <ac:spMkLst>
            <pc:docMk/>
            <pc:sldMk cId="1968684780" sldId="258"/>
            <ac:spMk id="4" creationId="{9B596C21-CFDD-4CCE-94DC-03D443CC43F0}"/>
          </ac:spMkLst>
        </pc:spChg>
      </pc:sldChg>
      <pc:sldMasterChg chg="delSldLayout">
        <pc:chgData name="Richard Brynteson" userId="d77bb206a555839f" providerId="LiveId" clId="{37314076-F4D0-4AAB-9C2F-612C1283ACC5}" dt="2019-04-16T01:15:02.447" v="21" actId="47"/>
        <pc:sldMasterMkLst>
          <pc:docMk/>
          <pc:sldMasterMk cId="1374481981" sldId="2147483692"/>
        </pc:sldMasterMkLst>
      </pc:sldMasterChg>
      <pc:sldMasterChg chg="delSldLayout">
        <pc:chgData name="Richard Brynteson" userId="d77bb206a555839f" providerId="LiveId" clId="{37314076-F4D0-4AAB-9C2F-612C1283ACC5}" dt="2019-04-16T01:14:34.239" v="18" actId="47"/>
        <pc:sldMasterMkLst>
          <pc:docMk/>
          <pc:sldMasterMk cId="764342803" sldId="2147483884"/>
        </pc:sldMasterMkLst>
      </pc:sldMasterChg>
    </pc:docChg>
  </pc:docChgLst>
  <pc:docChgLst>
    <pc:chgData name="Richard Brynteson" userId="d77bb206a555839f" providerId="LiveId" clId="{EB000D8A-CFA6-49AD-92C0-CA2F7F783AF8}"/>
  </pc:docChgLst>
  <pc:docChgLst>
    <pc:chgData name="Richard Brynteson" userId="d77bb206a555839f" providerId="LiveId" clId="{DFC61E43-B5EC-4001-A27E-9B91EFB04C6F}"/>
    <pc:docChg chg="undo custSel addSld delSld modSld sldOrd modSection">
      <pc:chgData name="Richard Brynteson" userId="d77bb206a555839f" providerId="LiveId" clId="{DFC61E43-B5EC-4001-A27E-9B91EFB04C6F}" dt="2019-11-19T15:38:07.648" v="1087" actId="20577"/>
      <pc:docMkLst>
        <pc:docMk/>
      </pc:docMkLst>
      <pc:sldChg chg="del">
        <pc:chgData name="Richard Brynteson" userId="d77bb206a555839f" providerId="LiveId" clId="{DFC61E43-B5EC-4001-A27E-9B91EFB04C6F}" dt="2019-11-18T20:09:16.588" v="4" actId="47"/>
        <pc:sldMkLst>
          <pc:docMk/>
          <pc:sldMk cId="3621780472" sldId="256"/>
        </pc:sldMkLst>
      </pc:sldChg>
      <pc:sldChg chg="modSp mod">
        <pc:chgData name="Richard Brynteson" userId="d77bb206a555839f" providerId="LiveId" clId="{DFC61E43-B5EC-4001-A27E-9B91EFB04C6F}" dt="2019-11-19T15:38:07.648" v="1087" actId="20577"/>
        <pc:sldMkLst>
          <pc:docMk/>
          <pc:sldMk cId="1968684780" sldId="258"/>
        </pc:sldMkLst>
        <pc:spChg chg="mod">
          <ac:chgData name="Richard Brynteson" userId="d77bb206a555839f" providerId="LiveId" clId="{DFC61E43-B5EC-4001-A27E-9B91EFB04C6F}" dt="2019-11-19T15:38:07.648" v="1087" actId="20577"/>
          <ac:spMkLst>
            <pc:docMk/>
            <pc:sldMk cId="1968684780" sldId="258"/>
            <ac:spMk id="3" creationId="{00000000-0000-0000-0000-000000000000}"/>
          </ac:spMkLst>
        </pc:spChg>
      </pc:sldChg>
      <pc:sldChg chg="add setBg">
        <pc:chgData name="Richard Brynteson" userId="d77bb206a555839f" providerId="LiveId" clId="{DFC61E43-B5EC-4001-A27E-9B91EFB04C6F}" dt="2019-11-19T15:07:21.398" v="142"/>
        <pc:sldMkLst>
          <pc:docMk/>
          <pc:sldMk cId="3957722359" sldId="1660"/>
        </pc:sldMkLst>
      </pc:sldChg>
      <pc:sldChg chg="ord">
        <pc:chgData name="Richard Brynteson" userId="d77bb206a555839f" providerId="LiveId" clId="{DFC61E43-B5EC-4001-A27E-9B91EFB04C6F}" dt="2019-11-19T15:32:06.637" v="789"/>
        <pc:sldMkLst>
          <pc:docMk/>
          <pc:sldMk cId="4247398006" sldId="1943"/>
        </pc:sldMkLst>
      </pc:sldChg>
      <pc:sldChg chg="add del ord">
        <pc:chgData name="Richard Brynteson" userId="d77bb206a555839f" providerId="LiveId" clId="{DFC61E43-B5EC-4001-A27E-9B91EFB04C6F}" dt="2019-11-19T15:34:27.212" v="888"/>
        <pc:sldMkLst>
          <pc:docMk/>
          <pc:sldMk cId="4271713630" sldId="2053"/>
        </pc:sldMkLst>
      </pc:sldChg>
      <pc:sldChg chg="modTransition">
        <pc:chgData name="Richard Brynteson" userId="d77bb206a555839f" providerId="LiveId" clId="{DFC61E43-B5EC-4001-A27E-9B91EFB04C6F}" dt="2019-11-18T20:10:30.253" v="6"/>
        <pc:sldMkLst>
          <pc:docMk/>
          <pc:sldMk cId="3880280862" sldId="2072"/>
        </pc:sldMkLst>
      </pc:sldChg>
      <pc:sldChg chg="add setBg">
        <pc:chgData name="Richard Brynteson" userId="d77bb206a555839f" providerId="LiveId" clId="{DFC61E43-B5EC-4001-A27E-9B91EFB04C6F}" dt="2019-11-19T15:35:16.208" v="889"/>
        <pc:sldMkLst>
          <pc:docMk/>
          <pc:sldMk cId="803152033" sldId="2082"/>
        </pc:sldMkLst>
      </pc:sldChg>
      <pc:sldChg chg="modSp add del mod">
        <pc:chgData name="Richard Brynteson" userId="d77bb206a555839f" providerId="LiveId" clId="{DFC61E43-B5EC-4001-A27E-9B91EFB04C6F}" dt="2019-11-19T15:15:51.286" v="155" actId="20577"/>
        <pc:sldMkLst>
          <pc:docMk/>
          <pc:sldMk cId="1116270288" sldId="2091"/>
        </pc:sldMkLst>
        <pc:spChg chg="mod">
          <ac:chgData name="Richard Brynteson" userId="d77bb206a555839f" providerId="LiveId" clId="{DFC61E43-B5EC-4001-A27E-9B91EFB04C6F}" dt="2019-11-19T15:15:51.286" v="155" actId="20577"/>
          <ac:spMkLst>
            <pc:docMk/>
            <pc:sldMk cId="1116270288" sldId="2091"/>
            <ac:spMk id="9" creationId="{7B4DB207-6C42-4887-B663-4D8857573819}"/>
          </ac:spMkLst>
        </pc:spChg>
      </pc:sldChg>
      <pc:sldChg chg="add del">
        <pc:chgData name="Richard Brynteson" userId="d77bb206a555839f" providerId="LiveId" clId="{DFC61E43-B5EC-4001-A27E-9B91EFB04C6F}" dt="2019-11-19T15:16:02.174" v="158"/>
        <pc:sldMkLst>
          <pc:docMk/>
          <pc:sldMk cId="3202351683" sldId="2092"/>
        </pc:sldMkLst>
      </pc:sldChg>
      <pc:sldChg chg="add del">
        <pc:chgData name="Richard Brynteson" userId="d77bb206a555839f" providerId="LiveId" clId="{DFC61E43-B5EC-4001-A27E-9B91EFB04C6F}" dt="2019-11-19T15:16:15.087" v="161"/>
        <pc:sldMkLst>
          <pc:docMk/>
          <pc:sldMk cId="2646336733" sldId="2093"/>
        </pc:sldMkLst>
      </pc:sldChg>
      <pc:sldChg chg="add del">
        <pc:chgData name="Richard Brynteson" userId="d77bb206a555839f" providerId="LiveId" clId="{DFC61E43-B5EC-4001-A27E-9B91EFB04C6F}" dt="2019-11-19T15:16:22.043" v="164"/>
        <pc:sldMkLst>
          <pc:docMk/>
          <pc:sldMk cId="3744393271" sldId="2094"/>
        </pc:sldMkLst>
      </pc:sldChg>
      <pc:sldChg chg="del">
        <pc:chgData name="Richard Brynteson" userId="d77bb206a555839f" providerId="LiveId" clId="{DFC61E43-B5EC-4001-A27E-9B91EFB04C6F}" dt="2019-11-19T15:31:32.352" v="785" actId="47"/>
        <pc:sldMkLst>
          <pc:docMk/>
          <pc:sldMk cId="1562050944" sldId="2225"/>
        </pc:sldMkLst>
      </pc:sldChg>
      <pc:sldChg chg="ord">
        <pc:chgData name="Richard Brynteson" userId="d77bb206a555839f" providerId="LiveId" clId="{DFC61E43-B5EC-4001-A27E-9B91EFB04C6F}" dt="2019-11-19T15:31:36.343" v="787"/>
        <pc:sldMkLst>
          <pc:docMk/>
          <pc:sldMk cId="2375780673" sldId="2246"/>
        </pc:sldMkLst>
      </pc:sldChg>
      <pc:sldChg chg="del">
        <pc:chgData name="Richard Brynteson" userId="d77bb206a555839f" providerId="LiveId" clId="{DFC61E43-B5EC-4001-A27E-9B91EFB04C6F}" dt="2019-11-19T15:26:35.426" v="487" actId="47"/>
        <pc:sldMkLst>
          <pc:docMk/>
          <pc:sldMk cId="3358058911" sldId="2287"/>
        </pc:sldMkLst>
      </pc:sldChg>
      <pc:sldChg chg="del">
        <pc:chgData name="Richard Brynteson" userId="d77bb206a555839f" providerId="LiveId" clId="{DFC61E43-B5EC-4001-A27E-9B91EFB04C6F}" dt="2019-11-19T15:26:35.426" v="487" actId="47"/>
        <pc:sldMkLst>
          <pc:docMk/>
          <pc:sldMk cId="330704440" sldId="2290"/>
        </pc:sldMkLst>
      </pc:sldChg>
      <pc:sldChg chg="del">
        <pc:chgData name="Richard Brynteson" userId="d77bb206a555839f" providerId="LiveId" clId="{DFC61E43-B5EC-4001-A27E-9B91EFB04C6F}" dt="2019-11-19T15:21:46.192" v="447" actId="47"/>
        <pc:sldMkLst>
          <pc:docMk/>
          <pc:sldMk cId="4088887465" sldId="2292"/>
        </pc:sldMkLst>
      </pc:sldChg>
      <pc:sldChg chg="del">
        <pc:chgData name="Richard Brynteson" userId="d77bb206a555839f" providerId="LiveId" clId="{DFC61E43-B5EC-4001-A27E-9B91EFB04C6F}" dt="2019-11-19T15:21:46.192" v="447" actId="47"/>
        <pc:sldMkLst>
          <pc:docMk/>
          <pc:sldMk cId="1682549123" sldId="2297"/>
        </pc:sldMkLst>
      </pc:sldChg>
      <pc:sldChg chg="modTransition">
        <pc:chgData name="Richard Brynteson" userId="d77bb206a555839f" providerId="LiveId" clId="{DFC61E43-B5EC-4001-A27E-9B91EFB04C6F}" dt="2019-11-18T20:10:52.920" v="12"/>
        <pc:sldMkLst>
          <pc:docMk/>
          <pc:sldMk cId="3814487391" sldId="3917"/>
        </pc:sldMkLst>
      </pc:sldChg>
      <pc:sldChg chg="ord modTransition">
        <pc:chgData name="Richard Brynteson" userId="d77bb206a555839f" providerId="LiveId" clId="{DFC61E43-B5EC-4001-A27E-9B91EFB04C6F}" dt="2019-11-19T15:16:38.901" v="166"/>
        <pc:sldMkLst>
          <pc:docMk/>
          <pc:sldMk cId="1586809599" sldId="3924"/>
        </pc:sldMkLst>
      </pc:sldChg>
      <pc:sldChg chg="modTransition">
        <pc:chgData name="Richard Brynteson" userId="d77bb206a555839f" providerId="LiveId" clId="{DFC61E43-B5EC-4001-A27E-9B91EFB04C6F}" dt="2019-11-18T20:10:32.382" v="7"/>
        <pc:sldMkLst>
          <pc:docMk/>
          <pc:sldMk cId="3344530003" sldId="3954"/>
        </pc:sldMkLst>
      </pc:sldChg>
      <pc:sldChg chg="del">
        <pc:chgData name="Richard Brynteson" userId="d77bb206a555839f" providerId="LiveId" clId="{DFC61E43-B5EC-4001-A27E-9B91EFB04C6F}" dt="2019-11-19T15:27:10.918" v="488" actId="47"/>
        <pc:sldMkLst>
          <pc:docMk/>
          <pc:sldMk cId="34035366" sldId="5597"/>
        </pc:sldMkLst>
      </pc:sldChg>
      <pc:sldChg chg="del modTransition">
        <pc:chgData name="Richard Brynteson" userId="d77bb206a555839f" providerId="LiveId" clId="{DFC61E43-B5EC-4001-A27E-9B91EFB04C6F}" dt="2019-11-19T15:17:16.434" v="168" actId="47"/>
        <pc:sldMkLst>
          <pc:docMk/>
          <pc:sldMk cId="1821309029" sldId="5620"/>
        </pc:sldMkLst>
      </pc:sldChg>
      <pc:sldChg chg="modSp mod modTransition">
        <pc:chgData name="Richard Brynteson" userId="d77bb206a555839f" providerId="LiveId" clId="{DFC61E43-B5EC-4001-A27E-9B91EFB04C6F}" dt="2019-11-18T20:13:48.047" v="20" actId="14100"/>
        <pc:sldMkLst>
          <pc:docMk/>
          <pc:sldMk cId="3470685632" sldId="5621"/>
        </pc:sldMkLst>
        <pc:picChg chg="mod">
          <ac:chgData name="Richard Brynteson" userId="d77bb206a555839f" providerId="LiveId" clId="{DFC61E43-B5EC-4001-A27E-9B91EFB04C6F}" dt="2019-11-18T20:13:34.944" v="16" actId="14100"/>
          <ac:picMkLst>
            <pc:docMk/>
            <pc:sldMk cId="3470685632" sldId="5621"/>
            <ac:picMk id="9" creationId="{8563ABCD-9512-4EAB-B44B-E29650E05B01}"/>
          </ac:picMkLst>
        </pc:picChg>
        <pc:picChg chg="mod">
          <ac:chgData name="Richard Brynteson" userId="d77bb206a555839f" providerId="LiveId" clId="{DFC61E43-B5EC-4001-A27E-9B91EFB04C6F}" dt="2019-11-18T20:13:48.047" v="20" actId="14100"/>
          <ac:picMkLst>
            <pc:docMk/>
            <pc:sldMk cId="3470685632" sldId="5621"/>
            <ac:picMk id="12" creationId="{A65949CD-2209-4581-9B98-A1A057FE3F82}"/>
          </ac:picMkLst>
        </pc:picChg>
      </pc:sldChg>
      <pc:sldChg chg="del">
        <pc:chgData name="Richard Brynteson" userId="d77bb206a555839f" providerId="LiveId" clId="{DFC61E43-B5EC-4001-A27E-9B91EFB04C6F}" dt="2019-11-19T15:31:29.432" v="784" actId="47"/>
        <pc:sldMkLst>
          <pc:docMk/>
          <pc:sldMk cId="1319862618" sldId="5626"/>
        </pc:sldMkLst>
      </pc:sldChg>
      <pc:sldChg chg="modTransition">
        <pc:chgData name="Richard Brynteson" userId="d77bb206a555839f" providerId="LiveId" clId="{DFC61E43-B5EC-4001-A27E-9B91EFB04C6F}" dt="2019-11-18T20:10:51.832" v="11"/>
        <pc:sldMkLst>
          <pc:docMk/>
          <pc:sldMk cId="412134225" sldId="5630"/>
        </pc:sldMkLst>
      </pc:sldChg>
      <pc:sldChg chg="modSp mod">
        <pc:chgData name="Richard Brynteson" userId="d77bb206a555839f" providerId="LiveId" clId="{DFC61E43-B5EC-4001-A27E-9B91EFB04C6F}" dt="2019-11-19T15:28:20.568" v="519" actId="20577"/>
        <pc:sldMkLst>
          <pc:docMk/>
          <pc:sldMk cId="3056464929" sldId="5635"/>
        </pc:sldMkLst>
        <pc:spChg chg="mod">
          <ac:chgData name="Richard Brynteson" userId="d77bb206a555839f" providerId="LiveId" clId="{DFC61E43-B5EC-4001-A27E-9B91EFB04C6F}" dt="2019-11-19T15:28:20.568" v="519" actId="20577"/>
          <ac:spMkLst>
            <pc:docMk/>
            <pc:sldMk cId="3056464929" sldId="5635"/>
            <ac:spMk id="5" creationId="{8B583BDF-78FD-4546-AA60-BB9C50F4FD97}"/>
          </ac:spMkLst>
        </pc:spChg>
      </pc:sldChg>
      <pc:sldChg chg="ord modTransition">
        <pc:chgData name="Richard Brynteson" userId="d77bb206a555839f" providerId="LiveId" clId="{DFC61E43-B5EC-4001-A27E-9B91EFB04C6F}" dt="2019-11-19T15:15:23.840" v="148"/>
        <pc:sldMkLst>
          <pc:docMk/>
          <pc:sldMk cId="3749249810" sldId="5706"/>
        </pc:sldMkLst>
      </pc:sldChg>
      <pc:sldChg chg="del ord">
        <pc:chgData name="Richard Brynteson" userId="d77bb206a555839f" providerId="LiveId" clId="{DFC61E43-B5EC-4001-A27E-9B91EFB04C6F}" dt="2019-11-19T15:21:22.013" v="420" actId="47"/>
        <pc:sldMkLst>
          <pc:docMk/>
          <pc:sldMk cId="2683608083" sldId="5717"/>
        </pc:sldMkLst>
      </pc:sldChg>
      <pc:sldChg chg="modSp mod">
        <pc:chgData name="Richard Brynteson" userId="d77bb206a555839f" providerId="LiveId" clId="{DFC61E43-B5EC-4001-A27E-9B91EFB04C6F}" dt="2019-11-19T15:28:45.418" v="552" actId="20577"/>
        <pc:sldMkLst>
          <pc:docMk/>
          <pc:sldMk cId="115114092" sldId="5729"/>
        </pc:sldMkLst>
        <pc:spChg chg="mod">
          <ac:chgData name="Richard Brynteson" userId="d77bb206a555839f" providerId="LiveId" clId="{DFC61E43-B5EC-4001-A27E-9B91EFB04C6F}" dt="2019-11-19T15:28:45.418" v="552" actId="20577"/>
          <ac:spMkLst>
            <pc:docMk/>
            <pc:sldMk cId="115114092" sldId="5729"/>
            <ac:spMk id="4" creationId="{00000000-0000-0000-0000-000000000000}"/>
          </ac:spMkLst>
        </pc:spChg>
      </pc:sldChg>
      <pc:sldChg chg="ord">
        <pc:chgData name="Richard Brynteson" userId="d77bb206a555839f" providerId="LiveId" clId="{DFC61E43-B5EC-4001-A27E-9B91EFB04C6F}" dt="2019-11-19T15:23:51.236" v="485"/>
        <pc:sldMkLst>
          <pc:docMk/>
          <pc:sldMk cId="210335242" sldId="5733"/>
        </pc:sldMkLst>
      </pc:sldChg>
      <pc:sldChg chg="modSp mod">
        <pc:chgData name="Richard Brynteson" userId="d77bb206a555839f" providerId="LiveId" clId="{DFC61E43-B5EC-4001-A27E-9B91EFB04C6F}" dt="2019-11-19T15:28:05.304" v="504" actId="20577"/>
        <pc:sldMkLst>
          <pc:docMk/>
          <pc:sldMk cId="3500362489" sldId="6008"/>
        </pc:sldMkLst>
        <pc:spChg chg="mod">
          <ac:chgData name="Richard Brynteson" userId="d77bb206a555839f" providerId="LiveId" clId="{DFC61E43-B5EC-4001-A27E-9B91EFB04C6F}" dt="2019-11-19T15:28:05.304" v="504" actId="20577"/>
          <ac:spMkLst>
            <pc:docMk/>
            <pc:sldMk cId="3500362489" sldId="6008"/>
            <ac:spMk id="38" creationId="{96A5ACC0-BAC7-46FB-8351-639A905F78F0}"/>
          </ac:spMkLst>
        </pc:spChg>
      </pc:sldChg>
      <pc:sldChg chg="modSp mod">
        <pc:chgData name="Richard Brynteson" userId="d77bb206a555839f" providerId="LiveId" clId="{DFC61E43-B5EC-4001-A27E-9B91EFB04C6F}" dt="2019-11-19T15:28:10.883" v="516" actId="20577"/>
        <pc:sldMkLst>
          <pc:docMk/>
          <pc:sldMk cId="1543527769" sldId="6009"/>
        </pc:sldMkLst>
        <pc:spChg chg="mod">
          <ac:chgData name="Richard Brynteson" userId="d77bb206a555839f" providerId="LiveId" clId="{DFC61E43-B5EC-4001-A27E-9B91EFB04C6F}" dt="2019-11-19T15:28:10.883" v="516" actId="20577"/>
          <ac:spMkLst>
            <pc:docMk/>
            <pc:sldMk cId="1543527769" sldId="6009"/>
            <ac:spMk id="49" creationId="{61E2ED57-5D32-4DD6-B3AC-347B83CE4F31}"/>
          </ac:spMkLst>
        </pc:spChg>
      </pc:sldChg>
      <pc:sldChg chg="del">
        <pc:chgData name="Richard Brynteson" userId="d77bb206a555839f" providerId="LiveId" clId="{DFC61E43-B5EC-4001-A27E-9B91EFB04C6F}" dt="2019-11-19T15:16:59.042" v="167" actId="47"/>
        <pc:sldMkLst>
          <pc:docMk/>
          <pc:sldMk cId="3492165414" sldId="8592"/>
        </pc:sldMkLst>
      </pc:sldChg>
      <pc:sldChg chg="modSp mod">
        <pc:chgData name="Richard Brynteson" userId="d77bb206a555839f" providerId="LiveId" clId="{DFC61E43-B5EC-4001-A27E-9B91EFB04C6F}" dt="2019-11-19T15:21:36.288" v="446" actId="20577"/>
        <pc:sldMkLst>
          <pc:docMk/>
          <pc:sldMk cId="225792822" sldId="8593"/>
        </pc:sldMkLst>
        <pc:spChg chg="mod">
          <ac:chgData name="Richard Brynteson" userId="d77bb206a555839f" providerId="LiveId" clId="{DFC61E43-B5EC-4001-A27E-9B91EFB04C6F}" dt="2019-11-19T15:21:36.288" v="446" actId="20577"/>
          <ac:spMkLst>
            <pc:docMk/>
            <pc:sldMk cId="225792822" sldId="8593"/>
            <ac:spMk id="3" creationId="{00000000-0000-0000-0000-000000000000}"/>
          </ac:spMkLst>
        </pc:spChg>
      </pc:sldChg>
      <pc:sldChg chg="del">
        <pc:chgData name="Richard Brynteson" userId="d77bb206a555839f" providerId="LiveId" clId="{DFC61E43-B5EC-4001-A27E-9B91EFB04C6F}" dt="2019-11-19T15:21:46.192" v="447" actId="47"/>
        <pc:sldMkLst>
          <pc:docMk/>
          <pc:sldMk cId="2377371157" sldId="8594"/>
        </pc:sldMkLst>
      </pc:sldChg>
      <pc:sldChg chg="modSp del mod">
        <pc:chgData name="Richard Brynteson" userId="d77bb206a555839f" providerId="LiveId" clId="{DFC61E43-B5EC-4001-A27E-9B91EFB04C6F}" dt="2019-11-19T15:23:52.537" v="486" actId="47"/>
        <pc:sldMkLst>
          <pc:docMk/>
          <pc:sldMk cId="99978247" sldId="8595"/>
        </pc:sldMkLst>
        <pc:spChg chg="mod">
          <ac:chgData name="Richard Brynteson" userId="d77bb206a555839f" providerId="LiveId" clId="{DFC61E43-B5EC-4001-A27E-9B91EFB04C6F}" dt="2019-11-19T15:22:04.428" v="469" actId="20577"/>
          <ac:spMkLst>
            <pc:docMk/>
            <pc:sldMk cId="99978247" sldId="8595"/>
            <ac:spMk id="3" creationId="{00000000-0000-0000-0000-000000000000}"/>
          </ac:spMkLst>
        </pc:spChg>
      </pc:sldChg>
      <pc:sldChg chg="del">
        <pc:chgData name="Richard Brynteson" userId="d77bb206a555839f" providerId="LiveId" clId="{DFC61E43-B5EC-4001-A27E-9B91EFB04C6F}" dt="2019-11-19T15:33:34.188" v="847" actId="47"/>
        <pc:sldMkLst>
          <pc:docMk/>
          <pc:sldMk cId="2033864779" sldId="8597"/>
        </pc:sldMkLst>
      </pc:sldChg>
      <pc:sldChg chg="modSp del mod">
        <pc:chgData name="Richard Brynteson" userId="d77bb206a555839f" providerId="LiveId" clId="{DFC61E43-B5EC-4001-A27E-9B91EFB04C6F}" dt="2019-11-19T15:34:08.287" v="860" actId="47"/>
        <pc:sldMkLst>
          <pc:docMk/>
          <pc:sldMk cId="113005837" sldId="8598"/>
        </pc:sldMkLst>
        <pc:spChg chg="mod">
          <ac:chgData name="Richard Brynteson" userId="d77bb206a555839f" providerId="LiveId" clId="{DFC61E43-B5EC-4001-A27E-9B91EFB04C6F}" dt="2019-11-18T20:17:38.399" v="104" actId="20577"/>
          <ac:spMkLst>
            <pc:docMk/>
            <pc:sldMk cId="113005837" sldId="8598"/>
            <ac:spMk id="3" creationId="{00000000-0000-0000-0000-000000000000}"/>
          </ac:spMkLst>
        </pc:spChg>
      </pc:sldChg>
      <pc:sldChg chg="del">
        <pc:chgData name="Richard Brynteson" userId="d77bb206a555839f" providerId="LiveId" clId="{DFC61E43-B5EC-4001-A27E-9B91EFB04C6F}" dt="2019-11-19T15:28:30.148" v="520" actId="47"/>
        <pc:sldMkLst>
          <pc:docMk/>
          <pc:sldMk cId="2156183013" sldId="8600"/>
        </pc:sldMkLst>
      </pc:sldChg>
      <pc:sldChg chg="del">
        <pc:chgData name="Richard Brynteson" userId="d77bb206a555839f" providerId="LiveId" clId="{DFC61E43-B5EC-4001-A27E-9B91EFB04C6F}" dt="2019-11-19T15:35:40.143" v="893" actId="47"/>
        <pc:sldMkLst>
          <pc:docMk/>
          <pc:sldMk cId="549090238" sldId="8601"/>
        </pc:sldMkLst>
      </pc:sldChg>
      <pc:sldChg chg="del">
        <pc:chgData name="Richard Brynteson" userId="d77bb206a555839f" providerId="LiveId" clId="{DFC61E43-B5EC-4001-A27E-9B91EFB04C6F}" dt="2019-11-18T20:09:43.485" v="5" actId="47"/>
        <pc:sldMkLst>
          <pc:docMk/>
          <pc:sldMk cId="1229637658" sldId="8603"/>
        </pc:sldMkLst>
      </pc:sldChg>
      <pc:sldChg chg="addSp delSp add del setBg delDesignElem">
        <pc:chgData name="Richard Brynteson" userId="d77bb206a555839f" providerId="LiveId" clId="{DFC61E43-B5EC-4001-A27E-9B91EFB04C6F}" dt="2019-11-18T20:09:14.635" v="3"/>
        <pc:sldMkLst>
          <pc:docMk/>
          <pc:sldMk cId="4126228482" sldId="8604"/>
        </pc:sldMkLst>
        <pc:spChg chg="add del">
          <ac:chgData name="Richard Brynteson" userId="d77bb206a555839f" providerId="LiveId" clId="{DFC61E43-B5EC-4001-A27E-9B91EFB04C6F}" dt="2019-11-18T20:09:14.607" v="2"/>
          <ac:spMkLst>
            <pc:docMk/>
            <pc:sldMk cId="4126228482" sldId="8604"/>
            <ac:spMk id="9" creationId="{4F74D28C-3268-4E35-8EE1-D92CB4A85A7D}"/>
          </ac:spMkLst>
        </pc:spChg>
        <pc:spChg chg="add del">
          <ac:chgData name="Richard Brynteson" userId="d77bb206a555839f" providerId="LiveId" clId="{DFC61E43-B5EC-4001-A27E-9B91EFB04C6F}" dt="2019-11-18T20:09:14.607" v="2"/>
          <ac:spMkLst>
            <pc:docMk/>
            <pc:sldMk cId="4126228482" sldId="8604"/>
            <ac:spMk id="11" creationId="{58D44E42-C462-4105-BC86-FE75B4E3C4AF}"/>
          </ac:spMkLst>
        </pc:spChg>
      </pc:sldChg>
      <pc:sldChg chg="add del">
        <pc:chgData name="Richard Brynteson" userId="d77bb206a555839f" providerId="LiveId" clId="{DFC61E43-B5EC-4001-A27E-9B91EFB04C6F}" dt="2019-11-18T20:09:14.635" v="3"/>
        <pc:sldMkLst>
          <pc:docMk/>
          <pc:sldMk cId="3642527754" sldId="8605"/>
        </pc:sldMkLst>
      </pc:sldChg>
      <pc:sldChg chg="modSp add del mod ord">
        <pc:chgData name="Richard Brynteson" userId="d77bb206a555839f" providerId="LiveId" clId="{DFC61E43-B5EC-4001-A27E-9B91EFB04C6F}" dt="2019-11-19T15:07:52.429" v="146" actId="47"/>
        <pc:sldMkLst>
          <pc:docMk/>
          <pc:sldMk cId="359027201" sldId="8606"/>
        </pc:sldMkLst>
        <pc:spChg chg="mod">
          <ac:chgData name="Richard Brynteson" userId="d77bb206a555839f" providerId="LiveId" clId="{DFC61E43-B5EC-4001-A27E-9B91EFB04C6F}" dt="2019-11-18T20:20:06.699" v="141" actId="20577"/>
          <ac:spMkLst>
            <pc:docMk/>
            <pc:sldMk cId="359027201" sldId="8606"/>
            <ac:spMk id="17" creationId="{00000000-0000-0000-0000-000000000000}"/>
          </ac:spMkLst>
        </pc:spChg>
      </pc:sldChg>
      <pc:sldChg chg="modSp add mod modAnim">
        <pc:chgData name="Richard Brynteson" userId="d77bb206a555839f" providerId="LiveId" clId="{DFC61E43-B5EC-4001-A27E-9B91EFB04C6F}" dt="2019-11-19T15:21:16.411" v="419" actId="20577"/>
        <pc:sldMkLst>
          <pc:docMk/>
          <pc:sldMk cId="2932341849" sldId="8606"/>
        </pc:sldMkLst>
        <pc:spChg chg="mod">
          <ac:chgData name="Richard Brynteson" userId="d77bb206a555839f" providerId="LiveId" clId="{DFC61E43-B5EC-4001-A27E-9B91EFB04C6F}" dt="2019-11-19T15:19:02.558" v="274" actId="20577"/>
          <ac:spMkLst>
            <pc:docMk/>
            <pc:sldMk cId="2932341849" sldId="8606"/>
            <ac:spMk id="13" creationId="{0B90E53C-D58E-4704-AFF5-7FFD9C39555E}"/>
          </ac:spMkLst>
        </pc:spChg>
        <pc:spChg chg="mod">
          <ac:chgData name="Richard Brynteson" userId="d77bb206a555839f" providerId="LiveId" clId="{DFC61E43-B5EC-4001-A27E-9B91EFB04C6F}" dt="2019-11-19T15:20:45.656" v="403" actId="20577"/>
          <ac:spMkLst>
            <pc:docMk/>
            <pc:sldMk cId="2932341849" sldId="8606"/>
            <ac:spMk id="14" creationId="{D3B695A6-FBEF-49D9-A12B-E5FBFD603973}"/>
          </ac:spMkLst>
        </pc:spChg>
        <pc:spChg chg="mod">
          <ac:chgData name="Richard Brynteson" userId="d77bb206a555839f" providerId="LiveId" clId="{DFC61E43-B5EC-4001-A27E-9B91EFB04C6F}" dt="2019-11-19T15:18:17.851" v="253"/>
          <ac:spMkLst>
            <pc:docMk/>
            <pc:sldMk cId="2932341849" sldId="8606"/>
            <ac:spMk id="16" creationId="{822AE471-26CE-4DAB-9E16-7AE6AB5F5D01}"/>
          </ac:spMkLst>
        </pc:spChg>
        <pc:spChg chg="mod">
          <ac:chgData name="Richard Brynteson" userId="d77bb206a555839f" providerId="LiveId" clId="{DFC61E43-B5EC-4001-A27E-9B91EFB04C6F}" dt="2019-11-19T15:20:16.061" v="388" actId="20577"/>
          <ac:spMkLst>
            <pc:docMk/>
            <pc:sldMk cId="2932341849" sldId="8606"/>
            <ac:spMk id="18" creationId="{02F441BB-37FE-4F82-BB2F-9DF3A73A92F5}"/>
          </ac:spMkLst>
        </pc:spChg>
        <pc:spChg chg="mod">
          <ac:chgData name="Richard Brynteson" userId="d77bb206a555839f" providerId="LiveId" clId="{DFC61E43-B5EC-4001-A27E-9B91EFB04C6F}" dt="2019-11-19T15:21:16.411" v="419" actId="20577"/>
          <ac:spMkLst>
            <pc:docMk/>
            <pc:sldMk cId="2932341849" sldId="8606"/>
            <ac:spMk id="19" creationId="{C4807538-79CC-4038-9519-0F0DEBF58312}"/>
          </ac:spMkLst>
        </pc:spChg>
        <pc:spChg chg="mod">
          <ac:chgData name="Richard Brynteson" userId="d77bb206a555839f" providerId="LiveId" clId="{DFC61E43-B5EC-4001-A27E-9B91EFB04C6F}" dt="2019-11-19T15:18:07.486" v="251" actId="20577"/>
          <ac:spMkLst>
            <pc:docMk/>
            <pc:sldMk cId="2932341849" sldId="8606"/>
            <ac:spMk id="20" creationId="{D57577F8-30D9-43DA-A4EB-3043A7156308}"/>
          </ac:spMkLst>
        </pc:spChg>
        <pc:spChg chg="mod">
          <ac:chgData name="Richard Brynteson" userId="d77bb206a555839f" providerId="LiveId" clId="{DFC61E43-B5EC-4001-A27E-9B91EFB04C6F}" dt="2019-11-19T15:18:38.085" v="260" actId="20577"/>
          <ac:spMkLst>
            <pc:docMk/>
            <pc:sldMk cId="2932341849" sldId="8606"/>
            <ac:spMk id="21" creationId="{B5A047E9-4D5F-49AE-990C-9F4146A93406}"/>
          </ac:spMkLst>
        </pc:spChg>
      </pc:sldChg>
      <pc:sldChg chg="addSp delSp modSp add mod">
        <pc:chgData name="Richard Brynteson" userId="d77bb206a555839f" providerId="LiveId" clId="{DFC61E43-B5EC-4001-A27E-9B91EFB04C6F}" dt="2019-11-19T15:23:46.786" v="483" actId="478"/>
        <pc:sldMkLst>
          <pc:docMk/>
          <pc:sldMk cId="3930701807" sldId="8607"/>
        </pc:sldMkLst>
        <pc:spChg chg="mod">
          <ac:chgData name="Richard Brynteson" userId="d77bb206a555839f" providerId="LiveId" clId="{DFC61E43-B5EC-4001-A27E-9B91EFB04C6F}" dt="2019-11-19T15:23:43.311" v="482"/>
          <ac:spMkLst>
            <pc:docMk/>
            <pc:sldMk cId="3930701807" sldId="8607"/>
            <ac:spMk id="2" creationId="{5DCE5999-9602-40F9-8571-A8E715F4D26E}"/>
          </ac:spMkLst>
        </pc:spChg>
        <pc:spChg chg="del">
          <ac:chgData name="Richard Brynteson" userId="d77bb206a555839f" providerId="LiveId" clId="{DFC61E43-B5EC-4001-A27E-9B91EFB04C6F}" dt="2019-11-19T15:23:46.786" v="483" actId="478"/>
          <ac:spMkLst>
            <pc:docMk/>
            <pc:sldMk cId="3930701807" sldId="8607"/>
            <ac:spMk id="6" creationId="{816E66CF-1D57-4D1D-AABB-2B7C4EA029B4}"/>
          </ac:spMkLst>
        </pc:spChg>
        <pc:spChg chg="mod">
          <ac:chgData name="Richard Brynteson" userId="d77bb206a555839f" providerId="LiveId" clId="{DFC61E43-B5EC-4001-A27E-9B91EFB04C6F}" dt="2019-11-19T15:23:33.891" v="481" actId="14861"/>
          <ac:spMkLst>
            <pc:docMk/>
            <pc:sldMk cId="3930701807" sldId="8607"/>
            <ac:spMk id="7" creationId="{2D8E271A-7097-4C1C-B80D-572F0397D932}"/>
          </ac:spMkLst>
        </pc:spChg>
        <pc:spChg chg="mod">
          <ac:chgData name="Richard Brynteson" userId="d77bb206a555839f" providerId="LiveId" clId="{DFC61E43-B5EC-4001-A27E-9B91EFB04C6F}" dt="2019-11-19T15:23:09.103" v="478" actId="108"/>
          <ac:spMkLst>
            <pc:docMk/>
            <pc:sldMk cId="3930701807" sldId="8607"/>
            <ac:spMk id="10" creationId="{13BCF492-CF29-402D-BA12-B2E09A49F8DB}"/>
          </ac:spMkLst>
        </pc:spChg>
        <pc:spChg chg="mod">
          <ac:chgData name="Richard Brynteson" userId="d77bb206a555839f" providerId="LiveId" clId="{DFC61E43-B5EC-4001-A27E-9B91EFB04C6F}" dt="2019-11-19T15:23:09.103" v="478" actId="108"/>
          <ac:spMkLst>
            <pc:docMk/>
            <pc:sldMk cId="3930701807" sldId="8607"/>
            <ac:spMk id="11" creationId="{361D695E-8744-40D7-91C0-18156D93991B}"/>
          </ac:spMkLst>
        </pc:spChg>
        <pc:spChg chg="mod">
          <ac:chgData name="Richard Brynteson" userId="d77bb206a555839f" providerId="LiveId" clId="{DFC61E43-B5EC-4001-A27E-9B91EFB04C6F}" dt="2019-11-19T15:23:09.103" v="478" actId="108"/>
          <ac:spMkLst>
            <pc:docMk/>
            <pc:sldMk cId="3930701807" sldId="8607"/>
            <ac:spMk id="13" creationId="{955495CE-9753-482E-9EAB-C3F9D11DF2AA}"/>
          </ac:spMkLst>
        </pc:spChg>
        <pc:grpChg chg="mod">
          <ac:chgData name="Richard Brynteson" userId="d77bb206a555839f" providerId="LiveId" clId="{DFC61E43-B5EC-4001-A27E-9B91EFB04C6F}" dt="2019-11-19T15:23:27.406" v="480" actId="14861"/>
          <ac:grpSpMkLst>
            <pc:docMk/>
            <pc:sldMk cId="3930701807" sldId="8607"/>
            <ac:grpSpMk id="3" creationId="{3C5202D5-D70D-40C3-B564-5B6413D290CE}"/>
          </ac:grpSpMkLst>
        </pc:grpChg>
        <pc:grpChg chg="mod">
          <ac:chgData name="Richard Brynteson" userId="d77bb206a555839f" providerId="LiveId" clId="{DFC61E43-B5EC-4001-A27E-9B91EFB04C6F}" dt="2019-11-19T15:23:23.084" v="479" actId="14861"/>
          <ac:grpSpMkLst>
            <pc:docMk/>
            <pc:sldMk cId="3930701807" sldId="8607"/>
            <ac:grpSpMk id="4" creationId="{80487BA7-5CC9-4390-9608-4AC42B5CC4EE}"/>
          </ac:grpSpMkLst>
        </pc:grpChg>
        <pc:grpChg chg="add mod">
          <ac:chgData name="Richard Brynteson" userId="d77bb206a555839f" providerId="LiveId" clId="{DFC61E43-B5EC-4001-A27E-9B91EFB04C6F}" dt="2019-11-19T15:22:29.420" v="472" actId="571"/>
          <ac:grpSpMkLst>
            <pc:docMk/>
            <pc:sldMk cId="3930701807" sldId="8607"/>
            <ac:grpSpMk id="15" creationId="{D5EDBBB7-8E73-42AF-A66E-88E8BDB3394A}"/>
          </ac:grpSpMkLst>
        </pc:grpChg>
      </pc:sldChg>
      <pc:sldChg chg="modSp add mod">
        <pc:chgData name="Richard Brynteson" userId="d77bb206a555839f" providerId="LiveId" clId="{DFC61E43-B5EC-4001-A27E-9B91EFB04C6F}" dt="2019-11-19T15:31:25.943" v="783" actId="20577"/>
        <pc:sldMkLst>
          <pc:docMk/>
          <pc:sldMk cId="550494348" sldId="8616"/>
        </pc:sldMkLst>
        <pc:spChg chg="mod">
          <ac:chgData name="Richard Brynteson" userId="d77bb206a555839f" providerId="LiveId" clId="{DFC61E43-B5EC-4001-A27E-9B91EFB04C6F}" dt="2019-11-19T15:31:25.943" v="783" actId="20577"/>
          <ac:spMkLst>
            <pc:docMk/>
            <pc:sldMk cId="550494348" sldId="8616"/>
            <ac:spMk id="3" creationId="{F92C8FFF-574A-4C4C-97A2-8D9775A2881B}"/>
          </ac:spMkLst>
        </pc:spChg>
      </pc:sldChg>
      <pc:sldChg chg="add">
        <pc:chgData name="Richard Brynteson" userId="d77bb206a555839f" providerId="LiveId" clId="{DFC61E43-B5EC-4001-A27E-9B91EFB04C6F}" dt="2019-11-19T15:29:15.117" v="553"/>
        <pc:sldMkLst>
          <pc:docMk/>
          <pc:sldMk cId="3218915997" sldId="8632"/>
        </pc:sldMkLst>
      </pc:sldChg>
      <pc:sldChg chg="modSp add mod">
        <pc:chgData name="Richard Brynteson" userId="d77bb206a555839f" providerId="LiveId" clId="{DFC61E43-B5EC-4001-A27E-9B91EFB04C6F}" dt="2019-11-19T15:33:31.901" v="846" actId="5793"/>
        <pc:sldMkLst>
          <pc:docMk/>
          <pc:sldMk cId="3723731514" sldId="8633"/>
        </pc:sldMkLst>
        <pc:spChg chg="mod">
          <ac:chgData name="Richard Brynteson" userId="d77bb206a555839f" providerId="LiveId" clId="{DFC61E43-B5EC-4001-A27E-9B91EFB04C6F}" dt="2019-11-19T15:32:47.080" v="802" actId="20577"/>
          <ac:spMkLst>
            <pc:docMk/>
            <pc:sldMk cId="3723731514" sldId="8633"/>
            <ac:spMk id="2" creationId="{ACBBB29F-4C0F-4749-A739-AA991057881E}"/>
          </ac:spMkLst>
        </pc:spChg>
        <pc:spChg chg="mod">
          <ac:chgData name="Richard Brynteson" userId="d77bb206a555839f" providerId="LiveId" clId="{DFC61E43-B5EC-4001-A27E-9B91EFB04C6F}" dt="2019-11-19T15:33:31.901" v="846" actId="5793"/>
          <ac:spMkLst>
            <pc:docMk/>
            <pc:sldMk cId="3723731514" sldId="8633"/>
            <ac:spMk id="3" creationId="{F92C8FFF-574A-4C4C-97A2-8D9775A2881B}"/>
          </ac:spMkLst>
        </pc:spChg>
      </pc:sldChg>
      <pc:sldChg chg="modSp add mod">
        <pc:chgData name="Richard Brynteson" userId="d77bb206a555839f" providerId="LiveId" clId="{DFC61E43-B5EC-4001-A27E-9B91EFB04C6F}" dt="2019-11-19T15:34:06.368" v="859" actId="108"/>
        <pc:sldMkLst>
          <pc:docMk/>
          <pc:sldMk cId="2879439173" sldId="8634"/>
        </pc:sldMkLst>
        <pc:spChg chg="mod">
          <ac:chgData name="Richard Brynteson" userId="d77bb206a555839f" providerId="LiveId" clId="{DFC61E43-B5EC-4001-A27E-9B91EFB04C6F}" dt="2019-11-19T15:33:42.356" v="854" actId="20577"/>
          <ac:spMkLst>
            <pc:docMk/>
            <pc:sldMk cId="2879439173" sldId="8634"/>
            <ac:spMk id="2" creationId="{ACBBB29F-4C0F-4749-A739-AA991057881E}"/>
          </ac:spMkLst>
        </pc:spChg>
        <pc:spChg chg="mod">
          <ac:chgData name="Richard Brynteson" userId="d77bb206a555839f" providerId="LiveId" clId="{DFC61E43-B5EC-4001-A27E-9B91EFB04C6F}" dt="2019-11-19T15:34:06.368" v="859" actId="108"/>
          <ac:spMkLst>
            <pc:docMk/>
            <pc:sldMk cId="2879439173" sldId="8634"/>
            <ac:spMk id="3" creationId="{F92C8FFF-574A-4C4C-97A2-8D9775A2881B}"/>
          </ac:spMkLst>
        </pc:spChg>
      </pc:sldChg>
      <pc:sldChg chg="modSp add mod">
        <pc:chgData name="Richard Brynteson" userId="d77bb206a555839f" providerId="LiveId" clId="{DFC61E43-B5EC-4001-A27E-9B91EFB04C6F}" dt="2019-11-19T15:34:23.022" v="886" actId="20577"/>
        <pc:sldMkLst>
          <pc:docMk/>
          <pc:sldMk cId="2777000692" sldId="8635"/>
        </pc:sldMkLst>
        <pc:spChg chg="mod">
          <ac:chgData name="Richard Brynteson" userId="d77bb206a555839f" providerId="LiveId" clId="{DFC61E43-B5EC-4001-A27E-9B91EFB04C6F}" dt="2019-11-19T15:34:23.022" v="886" actId="20577"/>
          <ac:spMkLst>
            <pc:docMk/>
            <pc:sldMk cId="2777000692" sldId="8635"/>
            <ac:spMk id="4" creationId="{00000000-0000-0000-0000-000000000000}"/>
          </ac:spMkLst>
        </pc:spChg>
      </pc:sldChg>
      <pc:sldChg chg="add">
        <pc:chgData name="Richard Brynteson" userId="d77bb206a555839f" providerId="LiveId" clId="{DFC61E43-B5EC-4001-A27E-9B91EFB04C6F}" dt="2019-11-19T15:35:16.208" v="889"/>
        <pc:sldMkLst>
          <pc:docMk/>
          <pc:sldMk cId="226272680" sldId="8636"/>
        </pc:sldMkLst>
      </pc:sldChg>
      <pc:sldChg chg="add setBg">
        <pc:chgData name="Richard Brynteson" userId="d77bb206a555839f" providerId="LiveId" clId="{DFC61E43-B5EC-4001-A27E-9B91EFB04C6F}" dt="2019-11-19T15:35:16.208" v="889"/>
        <pc:sldMkLst>
          <pc:docMk/>
          <pc:sldMk cId="206759802" sldId="8641"/>
        </pc:sldMkLst>
      </pc:sldChg>
      <pc:sldChg chg="modSp add mod">
        <pc:chgData name="Richard Brynteson" userId="d77bb206a555839f" providerId="LiveId" clId="{DFC61E43-B5EC-4001-A27E-9B91EFB04C6F}" dt="2019-11-19T15:37:36.304" v="1079" actId="20577"/>
        <pc:sldMkLst>
          <pc:docMk/>
          <pc:sldMk cId="1084189" sldId="8642"/>
        </pc:sldMkLst>
        <pc:spChg chg="mod">
          <ac:chgData name="Richard Brynteson" userId="d77bb206a555839f" providerId="LiveId" clId="{DFC61E43-B5EC-4001-A27E-9B91EFB04C6F}" dt="2019-11-19T15:35:30.661" v="891"/>
          <ac:spMkLst>
            <pc:docMk/>
            <pc:sldMk cId="1084189" sldId="8642"/>
            <ac:spMk id="2" creationId="{ACBBB29F-4C0F-4749-A739-AA991057881E}"/>
          </ac:spMkLst>
        </pc:spChg>
        <pc:spChg chg="mod">
          <ac:chgData name="Richard Brynteson" userId="d77bb206a555839f" providerId="LiveId" clId="{DFC61E43-B5EC-4001-A27E-9B91EFB04C6F}" dt="2019-11-19T15:37:36.304" v="1079" actId="20577"/>
          <ac:spMkLst>
            <pc:docMk/>
            <pc:sldMk cId="1084189" sldId="8642"/>
            <ac:spMk id="3" creationId="{F92C8FFF-574A-4C4C-97A2-8D9775A2881B}"/>
          </ac:spMkLst>
        </pc:spChg>
      </pc:sldChg>
    </pc:docChg>
  </pc:docChgLst>
  <pc:docChgLst>
    <pc:chgData name="Richard Brynteson" userId="d77bb206a555839f" providerId="LiveId" clId="{05A6D104-F2C4-4450-AD32-BCDA347D64A9}"/>
    <pc:docChg chg="undo custSel addSld delSld modSld sldOrd delMainMaster addSection modSection">
      <pc:chgData name="Richard Brynteson" userId="d77bb206a555839f" providerId="LiveId" clId="{05A6D104-F2C4-4450-AD32-BCDA347D64A9}" dt="2019-02-21T14:13:06.605" v="3486"/>
      <pc:docMkLst>
        <pc:docMk/>
      </pc:docMkLst>
      <pc:sldChg chg="modSp">
        <pc:chgData name="Richard Brynteson" userId="d77bb206a555839f" providerId="LiveId" clId="{05A6D104-F2C4-4450-AD32-BCDA347D64A9}" dt="2019-02-21T14:12:53.345" v="3482" actId="20577"/>
        <pc:sldMkLst>
          <pc:docMk/>
          <pc:sldMk cId="815196519" sldId="257"/>
        </pc:sldMkLst>
        <pc:spChg chg="mod">
          <ac:chgData name="Richard Brynteson" userId="d77bb206a555839f" providerId="LiveId" clId="{05A6D104-F2C4-4450-AD32-BCDA347D64A9}" dt="2019-02-21T14:12:53.345" v="3482" actId="20577"/>
          <ac:spMkLst>
            <pc:docMk/>
            <pc:sldMk cId="815196519" sldId="257"/>
            <ac:spMk id="4" creationId="{72FBFA4E-1AA2-4362-9ECF-A04A4738DAC8}"/>
          </ac:spMkLst>
        </pc:spChg>
      </pc:sldChg>
      <pc:sldChg chg="modSp">
        <pc:chgData name="Richard Brynteson" userId="d77bb206a555839f" providerId="LiveId" clId="{05A6D104-F2C4-4450-AD32-BCDA347D64A9}" dt="2019-02-21T14:13:00.341" v="3484"/>
        <pc:sldMkLst>
          <pc:docMk/>
          <pc:sldMk cId="1968684780" sldId="258"/>
        </pc:sldMkLst>
        <pc:spChg chg="mod">
          <ac:chgData name="Richard Brynteson" userId="d77bb206a555839f" providerId="LiveId" clId="{05A6D104-F2C4-4450-AD32-BCDA347D64A9}" dt="2019-02-21T04:25:40.616" v="3456" actId="20577"/>
          <ac:spMkLst>
            <pc:docMk/>
            <pc:sldMk cId="1968684780" sldId="258"/>
            <ac:spMk id="3" creationId="{00000000-0000-0000-0000-000000000000}"/>
          </ac:spMkLst>
        </pc:spChg>
        <pc:spChg chg="mod">
          <ac:chgData name="Richard Brynteson" userId="d77bb206a555839f" providerId="LiveId" clId="{05A6D104-F2C4-4450-AD32-BCDA347D64A9}" dt="2019-02-21T14:13:00.341" v="3484"/>
          <ac:spMkLst>
            <pc:docMk/>
            <pc:sldMk cId="1968684780" sldId="258"/>
            <ac:spMk id="4" creationId="{9B596C21-CFDD-4CCE-94DC-03D443CC43F0}"/>
          </ac:spMkLst>
        </pc:spChg>
      </pc:sldChg>
      <pc:sldMasterChg chg="delSldLayout">
        <pc:chgData name="Richard Brynteson" userId="d77bb206a555839f" providerId="LiveId" clId="{05A6D104-F2C4-4450-AD32-BCDA347D64A9}" dt="2019-02-19T23:31:16.156" v="3146" actId="47"/>
        <pc:sldMasterMkLst>
          <pc:docMk/>
          <pc:sldMasterMk cId="1374481981" sldId="2147483692"/>
        </pc:sldMasterMkLst>
      </pc:sldMasterChg>
      <pc:sldMasterChg chg="delSldLayout">
        <pc:chgData name="Richard Brynteson" userId="d77bb206a555839f" providerId="LiveId" clId="{05A6D104-F2C4-4450-AD32-BCDA347D64A9}" dt="2019-02-18T16:26:51.788" v="1" actId="47"/>
        <pc:sldMasterMkLst>
          <pc:docMk/>
          <pc:sldMasterMk cId="1248131367" sldId="2147483745"/>
        </pc:sldMasterMkLst>
      </pc:sldMasterChg>
    </pc:docChg>
  </pc:docChgLst>
  <pc:docChgLst>
    <pc:chgData name="Richard Brynteson" userId="d77bb206a555839f" providerId="LiveId" clId="{C119B19B-2096-4269-B820-3B9C71D42948}"/>
  </pc:docChgLst>
  <pc:docChgLst>
    <pc:chgData name="Guest User" providerId="Windows Live" clId="Web-{7604A0E7-D573-4540-944A-363D9C9BAED3}"/>
  </pc:docChgLst>
  <pc:docChgLst>
    <pc:chgData name="Richard Brynteson" userId="d77bb206a555839f" providerId="LiveId" clId="{4114A483-2BBF-4DEC-AAA6-DFF8C078CAA6}"/>
  </pc:docChgLst>
  <pc:docChgLst>
    <pc:chgData name="Richard Brynteson" userId="d77bb206a555839f" providerId="LiveId" clId="{08FFED55-3394-44D5-8D05-D8864A7C6C58}"/>
    <pc:docChg chg="undo custSel addSld delSld modSld sldOrd delMainMaster delSection modSection">
      <pc:chgData name="Richard Brynteson" userId="d77bb206a555839f" providerId="LiveId" clId="{08FFED55-3394-44D5-8D05-D8864A7C6C58}" dt="2019-05-14T10:43:13.913" v="405" actId="20577"/>
      <pc:docMkLst>
        <pc:docMk/>
      </pc:docMkLst>
      <pc:sldChg chg="delSp modSp">
        <pc:chgData name="Richard Brynteson" userId="d77bb206a555839f" providerId="LiveId" clId="{08FFED55-3394-44D5-8D05-D8864A7C6C58}" dt="2019-05-14T10:27:06.276" v="61" actId="20577"/>
        <pc:sldMkLst>
          <pc:docMk/>
          <pc:sldMk cId="815196519" sldId="257"/>
        </pc:sldMkLst>
        <pc:spChg chg="mod">
          <ac:chgData name="Richard Brynteson" userId="d77bb206a555839f" providerId="LiveId" clId="{08FFED55-3394-44D5-8D05-D8864A7C6C58}" dt="2019-05-14T10:27:06.276" v="61" actId="20577"/>
          <ac:spMkLst>
            <pc:docMk/>
            <pc:sldMk cId="815196519" sldId="257"/>
            <ac:spMk id="3" creationId="{00000000-0000-0000-0000-000000000000}"/>
          </ac:spMkLst>
        </pc:spChg>
        <pc:spChg chg="del">
          <ac:chgData name="Richard Brynteson" userId="d77bb206a555839f" providerId="LiveId" clId="{08FFED55-3394-44D5-8D05-D8864A7C6C58}" dt="2019-05-14T10:22:51.610" v="0" actId="478"/>
          <ac:spMkLst>
            <pc:docMk/>
            <pc:sldMk cId="815196519" sldId="257"/>
            <ac:spMk id="4" creationId="{72FBFA4E-1AA2-4362-9ECF-A04A4738DAC8}"/>
          </ac:spMkLst>
        </pc:spChg>
      </pc:sldChg>
      <pc:sldChg chg="delSp modSp">
        <pc:chgData name="Richard Brynteson" userId="d77bb206a555839f" providerId="LiveId" clId="{08FFED55-3394-44D5-8D05-D8864A7C6C58}" dt="2019-05-14T10:27:59.802" v="72" actId="478"/>
        <pc:sldMkLst>
          <pc:docMk/>
          <pc:sldMk cId="1968684780" sldId="258"/>
        </pc:sldMkLst>
        <pc:spChg chg="mod">
          <ac:chgData name="Richard Brynteson" userId="d77bb206a555839f" providerId="LiveId" clId="{08FFED55-3394-44D5-8D05-D8864A7C6C58}" dt="2019-05-14T10:27:18.676" v="62"/>
          <ac:spMkLst>
            <pc:docMk/>
            <pc:sldMk cId="1968684780" sldId="258"/>
            <ac:spMk id="3" creationId="{00000000-0000-0000-0000-000000000000}"/>
          </ac:spMkLst>
        </pc:spChg>
        <pc:spChg chg="del">
          <ac:chgData name="Richard Brynteson" userId="d77bb206a555839f" providerId="LiveId" clId="{08FFED55-3394-44D5-8D05-D8864A7C6C58}" dt="2019-05-14T10:27:59.802" v="72" actId="478"/>
          <ac:spMkLst>
            <pc:docMk/>
            <pc:sldMk cId="1968684780" sldId="258"/>
            <ac:spMk id="4" creationId="{9B596C21-CFDD-4CCE-94DC-03D443CC43F0}"/>
          </ac:spMkLst>
        </pc:spChg>
      </pc:sldChg>
      <pc:sldChg chg="add del">
        <pc:chgData name="Richard Brynteson" userId="d77bb206a555839f" providerId="LiveId" clId="{08FFED55-3394-44D5-8D05-D8864A7C6C58}" dt="2019-05-14T10:27:50.196" v="71"/>
        <pc:sldMkLst>
          <pc:docMk/>
          <pc:sldMk cId="3275049599" sldId="1650"/>
        </pc:sldMkLst>
      </pc:sldChg>
      <pc:sldChg chg="add del">
        <pc:chgData name="Richard Brynteson" userId="d77bb206a555839f" providerId="LiveId" clId="{08FFED55-3394-44D5-8D05-D8864A7C6C58}" dt="2019-05-14T10:27:50.196" v="71"/>
        <pc:sldMkLst>
          <pc:docMk/>
          <pc:sldMk cId="2608409902" sldId="1651"/>
        </pc:sldMkLst>
      </pc:sldChg>
      <pc:sldChg chg="add del">
        <pc:chgData name="Richard Brynteson" userId="d77bb206a555839f" providerId="LiveId" clId="{08FFED55-3394-44D5-8D05-D8864A7C6C58}" dt="2019-05-14T10:27:50.196" v="71"/>
        <pc:sldMkLst>
          <pc:docMk/>
          <pc:sldMk cId="3880280862" sldId="2072"/>
        </pc:sldMkLst>
      </pc:sldChg>
      <pc:sldChg chg="modSp add del">
        <pc:chgData name="Richard Brynteson" userId="d77bb206a555839f" providerId="LiveId" clId="{08FFED55-3394-44D5-8D05-D8864A7C6C58}" dt="2019-05-14T10:27:50.196" v="71"/>
        <pc:sldMkLst>
          <pc:docMk/>
          <pc:sldMk cId="1562050944" sldId="2225"/>
        </pc:sldMkLst>
        <pc:spChg chg="mod">
          <ac:chgData name="Richard Brynteson" userId="d77bb206a555839f" providerId="LiveId" clId="{08FFED55-3394-44D5-8D05-D8864A7C6C58}" dt="2019-05-14T10:27:49.858" v="70"/>
          <ac:spMkLst>
            <pc:docMk/>
            <pc:sldMk cId="1562050944" sldId="2225"/>
            <ac:spMk id="3" creationId="{40982BCC-5811-4D8B-B6FA-16FDED0A502F}"/>
          </ac:spMkLst>
        </pc:spChg>
      </pc:sldChg>
      <pc:sldChg chg="add del">
        <pc:chgData name="Richard Brynteson" userId="d77bb206a555839f" providerId="LiveId" clId="{08FFED55-3394-44D5-8D05-D8864A7C6C58}" dt="2019-05-14T10:27:50.196" v="71"/>
        <pc:sldMkLst>
          <pc:docMk/>
          <pc:sldMk cId="3166987093" sldId="2234"/>
        </pc:sldMkLst>
      </pc:sldChg>
      <pc:sldChg chg="add del">
        <pc:chgData name="Richard Brynteson" userId="d77bb206a555839f" providerId="LiveId" clId="{08FFED55-3394-44D5-8D05-D8864A7C6C58}" dt="2019-05-14T10:27:50.196" v="71"/>
        <pc:sldMkLst>
          <pc:docMk/>
          <pc:sldMk cId="2375780673" sldId="2246"/>
        </pc:sldMkLst>
      </pc:sldChg>
      <pc:sldChg chg="add del">
        <pc:chgData name="Richard Brynteson" userId="d77bb206a555839f" providerId="LiveId" clId="{08FFED55-3394-44D5-8D05-D8864A7C6C58}" dt="2019-05-14T10:27:50.196" v="71"/>
        <pc:sldMkLst>
          <pc:docMk/>
          <pc:sldMk cId="3358058911" sldId="2287"/>
        </pc:sldMkLst>
      </pc:sldChg>
      <pc:sldChg chg="add del">
        <pc:chgData name="Richard Brynteson" userId="d77bb206a555839f" providerId="LiveId" clId="{08FFED55-3394-44D5-8D05-D8864A7C6C58}" dt="2019-05-14T10:27:50.196" v="71"/>
        <pc:sldMkLst>
          <pc:docMk/>
          <pc:sldMk cId="695614336" sldId="2289"/>
        </pc:sldMkLst>
      </pc:sldChg>
      <pc:sldChg chg="add del">
        <pc:chgData name="Richard Brynteson" userId="d77bb206a555839f" providerId="LiveId" clId="{08FFED55-3394-44D5-8D05-D8864A7C6C58}" dt="2019-05-14T10:27:50.196" v="71"/>
        <pc:sldMkLst>
          <pc:docMk/>
          <pc:sldMk cId="330704440" sldId="2290"/>
        </pc:sldMkLst>
      </pc:sldChg>
      <pc:sldChg chg="add del">
        <pc:chgData name="Richard Brynteson" userId="d77bb206a555839f" providerId="LiveId" clId="{08FFED55-3394-44D5-8D05-D8864A7C6C58}" dt="2019-05-14T10:27:50.196" v="71"/>
        <pc:sldMkLst>
          <pc:docMk/>
          <pc:sldMk cId="4088887465" sldId="2292"/>
        </pc:sldMkLst>
      </pc:sldChg>
      <pc:sldChg chg="add del">
        <pc:chgData name="Richard Brynteson" userId="d77bb206a555839f" providerId="LiveId" clId="{08FFED55-3394-44D5-8D05-D8864A7C6C58}" dt="2019-05-14T10:27:50.196" v="71"/>
        <pc:sldMkLst>
          <pc:docMk/>
          <pc:sldMk cId="1682549123" sldId="2297"/>
        </pc:sldMkLst>
      </pc:sldChg>
      <pc:sldChg chg="add del">
        <pc:chgData name="Richard Brynteson" userId="d77bb206a555839f" providerId="LiveId" clId="{08FFED55-3394-44D5-8D05-D8864A7C6C58}" dt="2019-05-14T10:27:50.196" v="71"/>
        <pc:sldMkLst>
          <pc:docMk/>
          <pc:sldMk cId="2301904897" sldId="2301"/>
        </pc:sldMkLst>
      </pc:sldChg>
      <pc:sldChg chg="add del">
        <pc:chgData name="Richard Brynteson" userId="d77bb206a555839f" providerId="LiveId" clId="{08FFED55-3394-44D5-8D05-D8864A7C6C58}" dt="2019-05-14T10:27:50.196" v="71"/>
        <pc:sldMkLst>
          <pc:docMk/>
          <pc:sldMk cId="3814487391" sldId="3917"/>
        </pc:sldMkLst>
      </pc:sldChg>
      <pc:sldChg chg="add del">
        <pc:chgData name="Richard Brynteson" userId="d77bb206a555839f" providerId="LiveId" clId="{08FFED55-3394-44D5-8D05-D8864A7C6C58}" dt="2019-05-14T10:27:50.196" v="71"/>
        <pc:sldMkLst>
          <pc:docMk/>
          <pc:sldMk cId="1586809599" sldId="3924"/>
        </pc:sldMkLst>
      </pc:sldChg>
      <pc:sldChg chg="add del">
        <pc:chgData name="Richard Brynteson" userId="d77bb206a555839f" providerId="LiveId" clId="{08FFED55-3394-44D5-8D05-D8864A7C6C58}" dt="2019-05-14T10:27:50.196" v="71"/>
        <pc:sldMkLst>
          <pc:docMk/>
          <pc:sldMk cId="3344530003" sldId="3954"/>
        </pc:sldMkLst>
      </pc:sldChg>
      <pc:sldChg chg="add del">
        <pc:chgData name="Richard Brynteson" userId="d77bb206a555839f" providerId="LiveId" clId="{08FFED55-3394-44D5-8D05-D8864A7C6C58}" dt="2019-05-14T10:27:50.196" v="71"/>
        <pc:sldMkLst>
          <pc:docMk/>
          <pc:sldMk cId="34035366" sldId="5597"/>
        </pc:sldMkLst>
      </pc:sldChg>
      <pc:sldChg chg="add del">
        <pc:chgData name="Richard Brynteson" userId="d77bb206a555839f" providerId="LiveId" clId="{08FFED55-3394-44D5-8D05-D8864A7C6C58}" dt="2019-05-14T10:27:50.196" v="71"/>
        <pc:sldMkLst>
          <pc:docMk/>
          <pc:sldMk cId="1821309029" sldId="5620"/>
        </pc:sldMkLst>
      </pc:sldChg>
      <pc:sldChg chg="add del">
        <pc:chgData name="Richard Brynteson" userId="d77bb206a555839f" providerId="LiveId" clId="{08FFED55-3394-44D5-8D05-D8864A7C6C58}" dt="2019-05-14T10:27:50.196" v="71"/>
        <pc:sldMkLst>
          <pc:docMk/>
          <pc:sldMk cId="3470685632" sldId="5621"/>
        </pc:sldMkLst>
      </pc:sldChg>
      <pc:sldChg chg="add del">
        <pc:chgData name="Richard Brynteson" userId="d77bb206a555839f" providerId="LiveId" clId="{08FFED55-3394-44D5-8D05-D8864A7C6C58}" dt="2019-05-14T10:27:50.196" v="71"/>
        <pc:sldMkLst>
          <pc:docMk/>
          <pc:sldMk cId="1319862618" sldId="5626"/>
        </pc:sldMkLst>
      </pc:sldChg>
      <pc:sldChg chg="add del">
        <pc:chgData name="Richard Brynteson" userId="d77bb206a555839f" providerId="LiveId" clId="{08FFED55-3394-44D5-8D05-D8864A7C6C58}" dt="2019-05-14T10:27:50.196" v="71"/>
        <pc:sldMkLst>
          <pc:docMk/>
          <pc:sldMk cId="412134225" sldId="5630"/>
        </pc:sldMkLst>
      </pc:sldChg>
      <pc:sldChg chg="add del">
        <pc:chgData name="Richard Brynteson" userId="d77bb206a555839f" providerId="LiveId" clId="{08FFED55-3394-44D5-8D05-D8864A7C6C58}" dt="2019-05-14T10:27:50.196" v="71"/>
        <pc:sldMkLst>
          <pc:docMk/>
          <pc:sldMk cId="3446635359" sldId="5634"/>
        </pc:sldMkLst>
      </pc:sldChg>
      <pc:sldChg chg="add del">
        <pc:chgData name="Richard Brynteson" userId="d77bb206a555839f" providerId="LiveId" clId="{08FFED55-3394-44D5-8D05-D8864A7C6C58}" dt="2019-05-14T10:27:50.196" v="71"/>
        <pc:sldMkLst>
          <pc:docMk/>
          <pc:sldMk cId="3056464929" sldId="5635"/>
        </pc:sldMkLst>
      </pc:sldChg>
      <pc:sldChg chg="add del">
        <pc:chgData name="Richard Brynteson" userId="d77bb206a555839f" providerId="LiveId" clId="{08FFED55-3394-44D5-8D05-D8864A7C6C58}" dt="2019-05-14T10:27:50.196" v="71"/>
        <pc:sldMkLst>
          <pc:docMk/>
          <pc:sldMk cId="3854449643" sldId="5636"/>
        </pc:sldMkLst>
      </pc:sldChg>
      <pc:sldChg chg="add del">
        <pc:chgData name="Richard Brynteson" userId="d77bb206a555839f" providerId="LiveId" clId="{08FFED55-3394-44D5-8D05-D8864A7C6C58}" dt="2019-05-14T10:27:50.196" v="71"/>
        <pc:sldMkLst>
          <pc:docMk/>
          <pc:sldMk cId="3749249810" sldId="5706"/>
        </pc:sldMkLst>
      </pc:sldChg>
      <pc:sldChg chg="add del">
        <pc:chgData name="Richard Brynteson" userId="d77bb206a555839f" providerId="LiveId" clId="{08FFED55-3394-44D5-8D05-D8864A7C6C58}" dt="2019-05-14T10:27:50.196" v="71"/>
        <pc:sldMkLst>
          <pc:docMk/>
          <pc:sldMk cId="1644932687" sldId="5707"/>
        </pc:sldMkLst>
      </pc:sldChg>
      <pc:sldChg chg="add del">
        <pc:chgData name="Richard Brynteson" userId="d77bb206a555839f" providerId="LiveId" clId="{08FFED55-3394-44D5-8D05-D8864A7C6C58}" dt="2019-05-14T10:27:50.196" v="71"/>
        <pc:sldMkLst>
          <pc:docMk/>
          <pc:sldMk cId="2683608083" sldId="5717"/>
        </pc:sldMkLst>
      </pc:sldChg>
      <pc:sldChg chg="add del">
        <pc:chgData name="Richard Brynteson" userId="d77bb206a555839f" providerId="LiveId" clId="{08FFED55-3394-44D5-8D05-D8864A7C6C58}" dt="2019-05-14T10:27:50.196" v="71"/>
        <pc:sldMkLst>
          <pc:docMk/>
          <pc:sldMk cId="115114092" sldId="5729"/>
        </pc:sldMkLst>
      </pc:sldChg>
      <pc:sldChg chg="add del">
        <pc:chgData name="Richard Brynteson" userId="d77bb206a555839f" providerId="LiveId" clId="{08FFED55-3394-44D5-8D05-D8864A7C6C58}" dt="2019-05-14T10:27:50.196" v="71"/>
        <pc:sldMkLst>
          <pc:docMk/>
          <pc:sldMk cId="210335242" sldId="5733"/>
        </pc:sldMkLst>
      </pc:sldChg>
      <pc:sldChg chg="add del">
        <pc:chgData name="Richard Brynteson" userId="d77bb206a555839f" providerId="LiveId" clId="{08FFED55-3394-44D5-8D05-D8864A7C6C58}" dt="2019-05-14T10:27:50.196" v="71"/>
        <pc:sldMkLst>
          <pc:docMk/>
          <pc:sldMk cId="3437750120" sldId="5736"/>
        </pc:sldMkLst>
      </pc:sldChg>
      <pc:sldChg chg="add del">
        <pc:chgData name="Richard Brynteson" userId="d77bb206a555839f" providerId="LiveId" clId="{08FFED55-3394-44D5-8D05-D8864A7C6C58}" dt="2019-05-14T10:27:50.196" v="71"/>
        <pc:sldMkLst>
          <pc:docMk/>
          <pc:sldMk cId="3500362489" sldId="6008"/>
        </pc:sldMkLst>
      </pc:sldChg>
      <pc:sldChg chg="add del">
        <pc:chgData name="Richard Brynteson" userId="d77bb206a555839f" providerId="LiveId" clId="{08FFED55-3394-44D5-8D05-D8864A7C6C58}" dt="2019-05-14T10:27:50.196" v="71"/>
        <pc:sldMkLst>
          <pc:docMk/>
          <pc:sldMk cId="1543527769" sldId="6009"/>
        </pc:sldMkLst>
      </pc:sldChg>
      <pc:sldChg chg="addSp delSp modSp add">
        <pc:chgData name="Richard Brynteson" userId="d77bb206a555839f" providerId="LiveId" clId="{08FFED55-3394-44D5-8D05-D8864A7C6C58}" dt="2019-05-14T10:28:29.577" v="80" actId="1076"/>
        <pc:sldMkLst>
          <pc:docMk/>
          <pc:sldMk cId="3492165414" sldId="8592"/>
        </pc:sldMkLst>
        <pc:spChg chg="del">
          <ac:chgData name="Richard Brynteson" userId="d77bb206a555839f" providerId="LiveId" clId="{08FFED55-3394-44D5-8D05-D8864A7C6C58}" dt="2019-05-14T10:28:23.940" v="78" actId="478"/>
          <ac:spMkLst>
            <pc:docMk/>
            <pc:sldMk cId="3492165414" sldId="8592"/>
            <ac:spMk id="2" creationId="{00000000-0000-0000-0000-000000000000}"/>
          </ac:spMkLst>
        </pc:spChg>
        <pc:spChg chg="mod">
          <ac:chgData name="Richard Brynteson" userId="d77bb206a555839f" providerId="LiveId" clId="{08FFED55-3394-44D5-8D05-D8864A7C6C58}" dt="2019-05-14T10:28:29.577" v="80" actId="1076"/>
          <ac:spMkLst>
            <pc:docMk/>
            <pc:sldMk cId="3492165414" sldId="8592"/>
            <ac:spMk id="3" creationId="{00000000-0000-0000-0000-000000000000}"/>
          </ac:spMkLst>
        </pc:spChg>
        <pc:spChg chg="add del mod">
          <ac:chgData name="Richard Brynteson" userId="d77bb206a555839f" providerId="LiveId" clId="{08FFED55-3394-44D5-8D05-D8864A7C6C58}" dt="2019-05-14T10:28:26.165" v="79" actId="478"/>
          <ac:spMkLst>
            <pc:docMk/>
            <pc:sldMk cId="3492165414" sldId="8592"/>
            <ac:spMk id="5" creationId="{9F54A29E-EFDB-4E74-A95A-F8F5DB59D792}"/>
          </ac:spMkLst>
        </pc:spChg>
      </pc:sldChg>
      <pc:sldChg chg="modSp add">
        <pc:chgData name="Richard Brynteson" userId="d77bb206a555839f" providerId="LiveId" clId="{08FFED55-3394-44D5-8D05-D8864A7C6C58}" dt="2019-05-14T10:28:44.691" v="85"/>
        <pc:sldMkLst>
          <pc:docMk/>
          <pc:sldMk cId="225792822" sldId="8593"/>
        </pc:sldMkLst>
        <pc:spChg chg="mod">
          <ac:chgData name="Richard Brynteson" userId="d77bb206a555839f" providerId="LiveId" clId="{08FFED55-3394-44D5-8D05-D8864A7C6C58}" dt="2019-05-14T10:28:44.691" v="85"/>
          <ac:spMkLst>
            <pc:docMk/>
            <pc:sldMk cId="225792822" sldId="8593"/>
            <ac:spMk id="3" creationId="{00000000-0000-0000-0000-000000000000}"/>
          </ac:spMkLst>
        </pc:spChg>
      </pc:sldChg>
      <pc:sldChg chg="modSp add">
        <pc:chgData name="Richard Brynteson" userId="d77bb206a555839f" providerId="LiveId" clId="{08FFED55-3394-44D5-8D05-D8864A7C6C58}" dt="2019-05-14T10:29:01.596" v="92" actId="20577"/>
        <pc:sldMkLst>
          <pc:docMk/>
          <pc:sldMk cId="2377371157" sldId="8594"/>
        </pc:sldMkLst>
        <pc:spChg chg="mod">
          <ac:chgData name="Richard Brynteson" userId="d77bb206a555839f" providerId="LiveId" clId="{08FFED55-3394-44D5-8D05-D8864A7C6C58}" dt="2019-05-14T10:29:01.596" v="92" actId="20577"/>
          <ac:spMkLst>
            <pc:docMk/>
            <pc:sldMk cId="2377371157" sldId="8594"/>
            <ac:spMk id="3" creationId="{00000000-0000-0000-0000-000000000000}"/>
          </ac:spMkLst>
        </pc:spChg>
      </pc:sldChg>
      <pc:sldChg chg="modSp add">
        <pc:chgData name="Richard Brynteson" userId="d77bb206a555839f" providerId="LiveId" clId="{08FFED55-3394-44D5-8D05-D8864A7C6C58}" dt="2019-05-14T10:29:18.084" v="97"/>
        <pc:sldMkLst>
          <pc:docMk/>
          <pc:sldMk cId="99978247" sldId="8595"/>
        </pc:sldMkLst>
        <pc:spChg chg="mod">
          <ac:chgData name="Richard Brynteson" userId="d77bb206a555839f" providerId="LiveId" clId="{08FFED55-3394-44D5-8D05-D8864A7C6C58}" dt="2019-05-14T10:29:18.084" v="97"/>
          <ac:spMkLst>
            <pc:docMk/>
            <pc:sldMk cId="99978247" sldId="8595"/>
            <ac:spMk id="3" creationId="{00000000-0000-0000-0000-000000000000}"/>
          </ac:spMkLst>
        </pc:spChg>
      </pc:sldChg>
      <pc:sldChg chg="modSp add">
        <pc:chgData name="Richard Brynteson" userId="d77bb206a555839f" providerId="LiveId" clId="{08FFED55-3394-44D5-8D05-D8864A7C6C58}" dt="2019-05-14T10:31:06.910" v="188"/>
        <pc:sldMkLst>
          <pc:docMk/>
          <pc:sldMk cId="1482224669" sldId="8596"/>
        </pc:sldMkLst>
        <pc:spChg chg="mod">
          <ac:chgData name="Richard Brynteson" userId="d77bb206a555839f" providerId="LiveId" clId="{08FFED55-3394-44D5-8D05-D8864A7C6C58}" dt="2019-05-14T10:30:15.563" v="110" actId="20577"/>
          <ac:spMkLst>
            <pc:docMk/>
            <pc:sldMk cId="1482224669" sldId="8596"/>
            <ac:spMk id="2" creationId="{00000000-0000-0000-0000-000000000000}"/>
          </ac:spMkLst>
        </pc:spChg>
        <pc:spChg chg="mod">
          <ac:chgData name="Richard Brynteson" userId="d77bb206a555839f" providerId="LiveId" clId="{08FFED55-3394-44D5-8D05-D8864A7C6C58}" dt="2019-05-14T10:31:06.910" v="188"/>
          <ac:spMkLst>
            <pc:docMk/>
            <pc:sldMk cId="1482224669" sldId="8596"/>
            <ac:spMk id="3" creationId="{00000000-0000-0000-0000-000000000000}"/>
          </ac:spMkLst>
        </pc:spChg>
      </pc:sldChg>
      <pc:sldChg chg="modSp add">
        <pc:chgData name="Richard Brynteson" userId="d77bb206a555839f" providerId="LiveId" clId="{08FFED55-3394-44D5-8D05-D8864A7C6C58}" dt="2019-05-14T10:31:50.536" v="205" actId="20577"/>
        <pc:sldMkLst>
          <pc:docMk/>
          <pc:sldMk cId="2033864779" sldId="8597"/>
        </pc:sldMkLst>
        <pc:spChg chg="mod">
          <ac:chgData name="Richard Brynteson" userId="d77bb206a555839f" providerId="LiveId" clId="{08FFED55-3394-44D5-8D05-D8864A7C6C58}" dt="2019-05-14T10:31:50.536" v="205" actId="20577"/>
          <ac:spMkLst>
            <pc:docMk/>
            <pc:sldMk cId="2033864779" sldId="8597"/>
            <ac:spMk id="2" creationId="{00000000-0000-0000-0000-000000000000}"/>
          </ac:spMkLst>
        </pc:spChg>
        <pc:spChg chg="mod">
          <ac:chgData name="Richard Brynteson" userId="d77bb206a555839f" providerId="LiveId" clId="{08FFED55-3394-44D5-8D05-D8864A7C6C58}" dt="2019-05-14T10:31:46.974" v="193"/>
          <ac:spMkLst>
            <pc:docMk/>
            <pc:sldMk cId="2033864779" sldId="8597"/>
            <ac:spMk id="3" creationId="{00000000-0000-0000-0000-000000000000}"/>
          </ac:spMkLst>
        </pc:spChg>
      </pc:sldChg>
      <pc:sldChg chg="modSp add">
        <pc:chgData name="Richard Brynteson" userId="d77bb206a555839f" providerId="LiveId" clId="{08FFED55-3394-44D5-8D05-D8864A7C6C58}" dt="2019-05-14T10:32:59.399" v="329" actId="20577"/>
        <pc:sldMkLst>
          <pc:docMk/>
          <pc:sldMk cId="113005837" sldId="8598"/>
        </pc:sldMkLst>
        <pc:spChg chg="mod">
          <ac:chgData name="Richard Brynteson" userId="d77bb206a555839f" providerId="LiveId" clId="{08FFED55-3394-44D5-8D05-D8864A7C6C58}" dt="2019-05-14T10:32:22.775" v="216" actId="20577"/>
          <ac:spMkLst>
            <pc:docMk/>
            <pc:sldMk cId="113005837" sldId="8598"/>
            <ac:spMk id="2" creationId="{00000000-0000-0000-0000-000000000000}"/>
          </ac:spMkLst>
        </pc:spChg>
        <pc:spChg chg="mod">
          <ac:chgData name="Richard Brynteson" userId="d77bb206a555839f" providerId="LiveId" clId="{08FFED55-3394-44D5-8D05-D8864A7C6C58}" dt="2019-05-14T10:32:59.399" v="329" actId="20577"/>
          <ac:spMkLst>
            <pc:docMk/>
            <pc:sldMk cId="113005837" sldId="8598"/>
            <ac:spMk id="3" creationId="{00000000-0000-0000-0000-000000000000}"/>
          </ac:spMkLst>
        </pc:spChg>
      </pc:sldChg>
      <pc:sldChg chg="add">
        <pc:chgData name="Richard Brynteson" userId="d77bb206a555839f" providerId="LiveId" clId="{08FFED55-3394-44D5-8D05-D8864A7C6C58}" dt="2019-05-14T10:33:12.693" v="332"/>
        <pc:sldMkLst>
          <pc:docMk/>
          <pc:sldMk cId="1513850183" sldId="8599"/>
        </pc:sldMkLst>
      </pc:sldChg>
      <pc:sldChg chg="addSp modSp add">
        <pc:chgData name="Richard Brynteson" userId="d77bb206a555839f" providerId="LiveId" clId="{08FFED55-3394-44D5-8D05-D8864A7C6C58}" dt="2019-05-14T10:37:15.696" v="364" actId="1076"/>
        <pc:sldMkLst>
          <pc:docMk/>
          <pc:sldMk cId="2156183013" sldId="8600"/>
        </pc:sldMkLst>
        <pc:spChg chg="mod">
          <ac:chgData name="Richard Brynteson" userId="d77bb206a555839f" providerId="LiveId" clId="{08FFED55-3394-44D5-8D05-D8864A7C6C58}" dt="2019-05-14T10:37:08.865" v="361" actId="1076"/>
          <ac:spMkLst>
            <pc:docMk/>
            <pc:sldMk cId="2156183013" sldId="8600"/>
            <ac:spMk id="3" creationId="{00000000-0000-0000-0000-000000000000}"/>
          </ac:spMkLst>
        </pc:spChg>
        <pc:picChg chg="add mod">
          <ac:chgData name="Richard Brynteson" userId="d77bb206a555839f" providerId="LiveId" clId="{08FFED55-3394-44D5-8D05-D8864A7C6C58}" dt="2019-05-14T10:37:15.696" v="364" actId="1076"/>
          <ac:picMkLst>
            <pc:docMk/>
            <pc:sldMk cId="2156183013" sldId="8600"/>
            <ac:picMk id="2" creationId="{E48E1B3F-0358-4954-99F3-1CDC29D16D91}"/>
          </ac:picMkLst>
        </pc:picChg>
      </pc:sldChg>
      <pc:sldChg chg="modSp add ord">
        <pc:chgData name="Richard Brynteson" userId="d77bb206a555839f" providerId="LiveId" clId="{08FFED55-3394-44D5-8D05-D8864A7C6C58}" dt="2019-05-14T10:43:13.913" v="405" actId="20577"/>
        <pc:sldMkLst>
          <pc:docMk/>
          <pc:sldMk cId="549090238" sldId="8601"/>
        </pc:sldMkLst>
        <pc:spChg chg="mod">
          <ac:chgData name="Richard Brynteson" userId="d77bb206a555839f" providerId="LiveId" clId="{08FFED55-3394-44D5-8D05-D8864A7C6C58}" dt="2019-05-14T10:42:14.688" v="383" actId="20577"/>
          <ac:spMkLst>
            <pc:docMk/>
            <pc:sldMk cId="549090238" sldId="8601"/>
            <ac:spMk id="2" creationId="{00000000-0000-0000-0000-000000000000}"/>
          </ac:spMkLst>
        </pc:spChg>
        <pc:spChg chg="mod">
          <ac:chgData name="Richard Brynteson" userId="d77bb206a555839f" providerId="LiveId" clId="{08FFED55-3394-44D5-8D05-D8864A7C6C58}" dt="2019-05-14T10:43:13.913" v="405" actId="20577"/>
          <ac:spMkLst>
            <pc:docMk/>
            <pc:sldMk cId="549090238" sldId="8601"/>
            <ac:spMk id="3" creationId="{00000000-0000-0000-0000-000000000000}"/>
          </ac:spMkLst>
        </pc:spChg>
      </pc:sldChg>
      <pc:sldMasterChg chg="delSldLayout">
        <pc:chgData name="Richard Brynteson" userId="d77bb206a555839f" providerId="LiveId" clId="{08FFED55-3394-44D5-8D05-D8864A7C6C58}" dt="2019-05-14T10:27:28.198" v="63" actId="47"/>
        <pc:sldMasterMkLst>
          <pc:docMk/>
          <pc:sldMasterMk cId="1248131367" sldId="2147483745"/>
        </pc:sldMasterMkLst>
      </pc:sldMasterChg>
      <pc:sldMasterChg chg="delSldLayout">
        <pc:chgData name="Richard Brynteson" userId="d77bb206a555839f" providerId="LiveId" clId="{08FFED55-3394-44D5-8D05-D8864A7C6C58}" dt="2019-05-14T10:27:28.198" v="63" actId="47"/>
        <pc:sldMasterMkLst>
          <pc:docMk/>
          <pc:sldMasterMk cId="2879569164" sldId="2147483981"/>
        </pc:sldMasterMkLst>
      </pc:sldMasterChg>
      <pc:sldMasterChg chg="delSldLayout">
        <pc:chgData name="Richard Brynteson" userId="d77bb206a555839f" providerId="LiveId" clId="{08FFED55-3394-44D5-8D05-D8864A7C6C58}" dt="2019-05-14T10:27:28.198" v="63" actId="47"/>
        <pc:sldMasterMkLst>
          <pc:docMk/>
          <pc:sldMasterMk cId="3110200053" sldId="2147484052"/>
        </pc:sldMasterMkLst>
      </pc:sldMasterChg>
    </pc:docChg>
  </pc:docChgLst>
  <pc:docChgLst>
    <pc:chgData name="Richard Brynteson" userId="d77bb206a555839f" providerId="LiveId" clId="{4896267D-1850-4855-A7AE-FCEC1B1BC07A}"/>
  </pc:docChgLst>
  <pc:docChgLst>
    <pc:chgData name="Richard Brynteson" userId="d77bb206a555839f" providerId="LiveId" clId="{C90CC610-70D5-48DB-8F71-38C2A7D29332}"/>
  </pc:docChgLst>
  <pc:docChgLst>
    <pc:chgData name="Richard Brynteson" userId="d77bb206a555839f" providerId="LiveId" clId="{449EE76B-12E5-49D1-8010-83DF422195B6}"/>
    <pc:docChg chg="undo custSel addSld delSld modSld sldOrd addSection delSection modSection">
      <pc:chgData name="Richard Brynteson" userId="d77bb206a555839f" providerId="LiveId" clId="{449EE76B-12E5-49D1-8010-83DF422195B6}" dt="2019-04-17T18:10:34.946" v="2177" actId="478"/>
      <pc:docMkLst>
        <pc:docMk/>
      </pc:docMkLst>
      <pc:sldChg chg="modSp">
        <pc:chgData name="Richard Brynteson" userId="d77bb206a555839f" providerId="LiveId" clId="{449EE76B-12E5-49D1-8010-83DF422195B6}" dt="2019-04-16T12:43:45.034" v="1" actId="20577"/>
        <pc:sldMkLst>
          <pc:docMk/>
          <pc:sldMk cId="815196519" sldId="257"/>
        </pc:sldMkLst>
        <pc:spChg chg="mod">
          <ac:chgData name="Richard Brynteson" userId="d77bb206a555839f" providerId="LiveId" clId="{449EE76B-12E5-49D1-8010-83DF422195B6}" dt="2019-04-16T12:43:45.034" v="1" actId="20577"/>
          <ac:spMkLst>
            <pc:docMk/>
            <pc:sldMk cId="815196519" sldId="257"/>
            <ac:spMk id="2" creationId="{00000000-0000-0000-0000-000000000000}"/>
          </ac:spMkLst>
        </pc:spChg>
      </pc:sldChg>
    </pc:docChg>
  </pc:docChgLst>
  <pc:docChgLst>
    <pc:chgData name="Richard Brynteson" userId="d77bb206a555839f" providerId="LiveId" clId="{C71E00AE-710E-4AAF-BCDD-202BA48438A4}"/>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ata2.xml.rels><?xml version="1.0" encoding="UTF-8" standalone="yes"?>
<Relationships xmlns="http://schemas.openxmlformats.org/package/2006/relationships"><Relationship Id="rId8" Type="http://schemas.openxmlformats.org/officeDocument/2006/relationships/image" Target="../media/image188.sv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86.svg"/><Relationship Id="rId5" Type="http://schemas.openxmlformats.org/officeDocument/2006/relationships/image" Target="../media/image185.png"/><Relationship Id="rId4" Type="http://schemas.openxmlformats.org/officeDocument/2006/relationships/image" Target="../media/image18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8.sv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86.svg"/><Relationship Id="rId5" Type="http://schemas.openxmlformats.org/officeDocument/2006/relationships/image" Target="../media/image185.png"/><Relationship Id="rId4" Type="http://schemas.openxmlformats.org/officeDocument/2006/relationships/image" Target="../media/image18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F879A1-CFBC-4900-9422-29148E5ED9B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BF554C1-FCFB-4242-8CF3-07F3AC4488CE}">
      <dgm:prSet/>
      <dgm:spPr/>
      <dgm:t>
        <a:bodyPr/>
        <a:lstStyle/>
        <a:p>
          <a:r>
            <a:rPr lang="en-US" baseline="0"/>
            <a:t>Teams is </a:t>
          </a:r>
          <a:r>
            <a:rPr lang="en-US" b="1" baseline="0"/>
            <a:t>more than a technical migration</a:t>
          </a:r>
          <a:r>
            <a:rPr lang="en-US" baseline="0"/>
            <a:t>; it’s about people change  </a:t>
          </a:r>
          <a:endParaRPr lang="en-US"/>
        </a:p>
      </dgm:t>
    </dgm:pt>
    <dgm:pt modelId="{BBC9D0B6-1F01-4DC1-B1F3-D1C746082F10}" type="parTrans" cxnId="{95311E35-903D-4626-BFA0-C34953CF3353}">
      <dgm:prSet/>
      <dgm:spPr/>
      <dgm:t>
        <a:bodyPr/>
        <a:lstStyle/>
        <a:p>
          <a:endParaRPr lang="en-US"/>
        </a:p>
      </dgm:t>
    </dgm:pt>
    <dgm:pt modelId="{E1168884-A304-4CF3-AB93-21DFDDC32211}" type="sibTrans" cxnId="{95311E35-903D-4626-BFA0-C34953CF3353}">
      <dgm:prSet/>
      <dgm:spPr/>
      <dgm:t>
        <a:bodyPr/>
        <a:lstStyle/>
        <a:p>
          <a:endParaRPr lang="en-US"/>
        </a:p>
      </dgm:t>
    </dgm:pt>
    <dgm:pt modelId="{AF9A1851-FE99-41CB-8650-74AF92E25100}">
      <dgm:prSet/>
      <dgm:spPr/>
      <dgm:t>
        <a:bodyPr/>
        <a:lstStyle/>
        <a:p>
          <a:r>
            <a:rPr lang="en-US" baseline="0"/>
            <a:t>Adopting Teams is a </a:t>
          </a:r>
          <a:r>
            <a:rPr lang="en-US" b="1" baseline="0"/>
            <a:t>user’s choice</a:t>
          </a:r>
          <a:r>
            <a:rPr lang="en-US" baseline="0"/>
            <a:t>; empower users to choose Teams</a:t>
          </a:r>
          <a:endParaRPr lang="en-US"/>
        </a:p>
      </dgm:t>
    </dgm:pt>
    <dgm:pt modelId="{983BEFD7-B012-4299-A604-952CB255D56C}" type="parTrans" cxnId="{8396067B-2900-4B18-999E-57EFE44DD33C}">
      <dgm:prSet/>
      <dgm:spPr/>
      <dgm:t>
        <a:bodyPr/>
        <a:lstStyle/>
        <a:p>
          <a:endParaRPr lang="en-US"/>
        </a:p>
      </dgm:t>
    </dgm:pt>
    <dgm:pt modelId="{52902BDB-76B8-4D4F-AC5A-37263AAA34DE}" type="sibTrans" cxnId="{8396067B-2900-4B18-999E-57EFE44DD33C}">
      <dgm:prSet/>
      <dgm:spPr/>
      <dgm:t>
        <a:bodyPr/>
        <a:lstStyle/>
        <a:p>
          <a:endParaRPr lang="en-US"/>
        </a:p>
      </dgm:t>
    </dgm:pt>
    <dgm:pt modelId="{EC922162-929A-4247-B82B-D92B6925A72E}">
      <dgm:prSet/>
      <dgm:spPr/>
      <dgm:t>
        <a:bodyPr/>
        <a:lstStyle/>
        <a:p>
          <a:r>
            <a:rPr lang="en-US" b="1" baseline="0"/>
            <a:t>Flexible upgrade approaches </a:t>
          </a:r>
          <a:r>
            <a:rPr lang="en-US" baseline="0"/>
            <a:t>empower you to choose the right upgrade journey for your organization</a:t>
          </a:r>
          <a:endParaRPr lang="en-US" b="1"/>
        </a:p>
      </dgm:t>
    </dgm:pt>
    <dgm:pt modelId="{6AA931AF-D43E-497B-8BF0-3E05E9BAE5D6}" type="parTrans" cxnId="{FBF497ED-0CD2-4A0F-A64D-84CD6692E010}">
      <dgm:prSet/>
      <dgm:spPr/>
      <dgm:t>
        <a:bodyPr/>
        <a:lstStyle/>
        <a:p>
          <a:endParaRPr lang="en-US"/>
        </a:p>
      </dgm:t>
    </dgm:pt>
    <dgm:pt modelId="{18C9A299-F134-4B11-8F79-98A538F4AD42}" type="sibTrans" cxnId="{FBF497ED-0CD2-4A0F-A64D-84CD6692E010}">
      <dgm:prSet/>
      <dgm:spPr/>
      <dgm:t>
        <a:bodyPr/>
        <a:lstStyle/>
        <a:p>
          <a:endParaRPr lang="en-US"/>
        </a:p>
      </dgm:t>
    </dgm:pt>
    <dgm:pt modelId="{5A682B13-137F-4CDD-A5FD-C9A25FC79910}">
      <dgm:prSet/>
      <dgm:spPr/>
      <dgm:t>
        <a:bodyPr/>
        <a:lstStyle/>
        <a:p>
          <a:r>
            <a:rPr lang="en-US" baseline="0"/>
            <a:t>A </a:t>
          </a:r>
          <a:r>
            <a:rPr lang="en-US" b="1" baseline="0"/>
            <a:t>solid foundation </a:t>
          </a:r>
          <a:r>
            <a:rPr lang="en-US" b="0" baseline="0"/>
            <a:t>keeps everyone aligned and helps ensure </a:t>
          </a:r>
          <a:r>
            <a:rPr lang="en-US" baseline="0"/>
            <a:t>upgrade success as well as sustained business outcomes</a:t>
          </a:r>
          <a:endParaRPr lang="en-US"/>
        </a:p>
      </dgm:t>
    </dgm:pt>
    <dgm:pt modelId="{166B0DCF-8EE9-4433-82AB-51C67E89A50E}" type="parTrans" cxnId="{B9C16558-87C6-4E6C-B903-7E558C4F4355}">
      <dgm:prSet/>
      <dgm:spPr/>
      <dgm:t>
        <a:bodyPr/>
        <a:lstStyle/>
        <a:p>
          <a:endParaRPr lang="en-US"/>
        </a:p>
      </dgm:t>
    </dgm:pt>
    <dgm:pt modelId="{A1729D3F-99C7-48EE-A6EF-BEE66789911F}" type="sibTrans" cxnId="{B9C16558-87C6-4E6C-B903-7E558C4F4355}">
      <dgm:prSet/>
      <dgm:spPr/>
      <dgm:t>
        <a:bodyPr/>
        <a:lstStyle/>
        <a:p>
          <a:endParaRPr lang="en-US"/>
        </a:p>
      </dgm:t>
    </dgm:pt>
    <dgm:pt modelId="{9A3ECD17-C535-4F07-AE4A-225ADECA5514}" type="pres">
      <dgm:prSet presAssocID="{18F879A1-CFBC-4900-9422-29148E5ED9BA}" presName="root" presStyleCnt="0">
        <dgm:presLayoutVars>
          <dgm:dir/>
          <dgm:resizeHandles val="exact"/>
        </dgm:presLayoutVars>
      </dgm:prSet>
      <dgm:spPr/>
    </dgm:pt>
    <dgm:pt modelId="{D25AFB0A-6D78-4653-9743-E918AE7B8DFF}" type="pres">
      <dgm:prSet presAssocID="{18F879A1-CFBC-4900-9422-29148E5ED9BA}" presName="container" presStyleCnt="0">
        <dgm:presLayoutVars>
          <dgm:dir/>
          <dgm:resizeHandles val="exact"/>
        </dgm:presLayoutVars>
      </dgm:prSet>
      <dgm:spPr/>
    </dgm:pt>
    <dgm:pt modelId="{493D8862-947C-4262-93B9-C08D7E92C248}" type="pres">
      <dgm:prSet presAssocID="{CBF554C1-FCFB-4242-8CF3-07F3AC4488CE}" presName="compNode" presStyleCnt="0"/>
      <dgm:spPr/>
    </dgm:pt>
    <dgm:pt modelId="{A2B0A0FB-9192-4BE6-8056-E24AC4F4C888}" type="pres">
      <dgm:prSet presAssocID="{CBF554C1-FCFB-4242-8CF3-07F3AC4488CE}" presName="iconBgRect" presStyleLbl="bgShp" presStyleIdx="0" presStyleCnt="4"/>
      <dgm:spPr/>
    </dgm:pt>
    <dgm:pt modelId="{57734AD1-943D-4096-9485-D49A2CBD09C7}" type="pres">
      <dgm:prSet presAssocID="{CBF554C1-FCFB-4242-8CF3-07F3AC4488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C8ABE5C7-4058-42A8-8E05-7198BBB8F85E}" type="pres">
      <dgm:prSet presAssocID="{CBF554C1-FCFB-4242-8CF3-07F3AC4488CE}" presName="spaceRect" presStyleCnt="0"/>
      <dgm:spPr/>
    </dgm:pt>
    <dgm:pt modelId="{8E0B3708-CF78-4ACD-BBBD-43BC6355F26C}" type="pres">
      <dgm:prSet presAssocID="{CBF554C1-FCFB-4242-8CF3-07F3AC4488CE}" presName="textRect" presStyleLbl="revTx" presStyleIdx="0" presStyleCnt="4">
        <dgm:presLayoutVars>
          <dgm:chMax val="1"/>
          <dgm:chPref val="1"/>
        </dgm:presLayoutVars>
      </dgm:prSet>
      <dgm:spPr/>
    </dgm:pt>
    <dgm:pt modelId="{0AC1DC60-4D58-49C7-A098-051D01ABB3AD}" type="pres">
      <dgm:prSet presAssocID="{E1168884-A304-4CF3-AB93-21DFDDC32211}" presName="sibTrans" presStyleLbl="sibTrans2D1" presStyleIdx="0" presStyleCnt="0"/>
      <dgm:spPr/>
    </dgm:pt>
    <dgm:pt modelId="{2736176D-CEEA-4D32-ACE8-B3C40568AFEE}" type="pres">
      <dgm:prSet presAssocID="{AF9A1851-FE99-41CB-8650-74AF92E25100}" presName="compNode" presStyleCnt="0"/>
      <dgm:spPr/>
    </dgm:pt>
    <dgm:pt modelId="{8BDA33D9-5BA7-4C20-A6B8-CE25A1AC3F8D}" type="pres">
      <dgm:prSet presAssocID="{AF9A1851-FE99-41CB-8650-74AF92E25100}" presName="iconBgRect" presStyleLbl="bgShp" presStyleIdx="1" presStyleCnt="4"/>
      <dgm:spPr/>
    </dgm:pt>
    <dgm:pt modelId="{415D5760-C600-4056-8627-5E3A96339E39}" type="pres">
      <dgm:prSet presAssocID="{AF9A1851-FE99-41CB-8650-74AF92E2510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ecision chart"/>
        </a:ext>
      </dgm:extLst>
    </dgm:pt>
    <dgm:pt modelId="{D4E110CD-7F18-4F90-BAFE-1CB4DF0AA631}" type="pres">
      <dgm:prSet presAssocID="{AF9A1851-FE99-41CB-8650-74AF92E25100}" presName="spaceRect" presStyleCnt="0"/>
      <dgm:spPr/>
    </dgm:pt>
    <dgm:pt modelId="{4AD92981-A0A6-4E9A-88D5-7EC9F4B85940}" type="pres">
      <dgm:prSet presAssocID="{AF9A1851-FE99-41CB-8650-74AF92E25100}" presName="textRect" presStyleLbl="revTx" presStyleIdx="1" presStyleCnt="4">
        <dgm:presLayoutVars>
          <dgm:chMax val="1"/>
          <dgm:chPref val="1"/>
        </dgm:presLayoutVars>
      </dgm:prSet>
      <dgm:spPr/>
    </dgm:pt>
    <dgm:pt modelId="{E61525CA-7AC2-4801-8AB6-CD8FB83D7294}" type="pres">
      <dgm:prSet presAssocID="{52902BDB-76B8-4D4F-AC5A-37263AAA34DE}" presName="sibTrans" presStyleLbl="sibTrans2D1" presStyleIdx="0" presStyleCnt="0"/>
      <dgm:spPr/>
    </dgm:pt>
    <dgm:pt modelId="{53F6ECEB-3F0E-4232-890F-4CC87A960FC2}" type="pres">
      <dgm:prSet presAssocID="{EC922162-929A-4247-B82B-D92B6925A72E}" presName="compNode" presStyleCnt="0"/>
      <dgm:spPr/>
    </dgm:pt>
    <dgm:pt modelId="{8BFFCDBA-F260-4D28-9069-04A8A134A189}" type="pres">
      <dgm:prSet presAssocID="{EC922162-929A-4247-B82B-D92B6925A72E}" presName="iconBgRect" presStyleLbl="bgShp" presStyleIdx="2" presStyleCnt="4"/>
      <dgm:spPr/>
    </dgm:pt>
    <dgm:pt modelId="{08077782-5156-46BF-8A63-50BDACCC0C68}" type="pres">
      <dgm:prSet presAssocID="{EC922162-929A-4247-B82B-D92B6925A72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0B7A9E62-E3D5-4A94-B4D9-90C7D408EEF1}" type="pres">
      <dgm:prSet presAssocID="{EC922162-929A-4247-B82B-D92B6925A72E}" presName="spaceRect" presStyleCnt="0"/>
      <dgm:spPr/>
    </dgm:pt>
    <dgm:pt modelId="{4E0F4237-9C7E-49F6-B295-BAB9426E7340}" type="pres">
      <dgm:prSet presAssocID="{EC922162-929A-4247-B82B-D92B6925A72E}" presName="textRect" presStyleLbl="revTx" presStyleIdx="2" presStyleCnt="4">
        <dgm:presLayoutVars>
          <dgm:chMax val="1"/>
          <dgm:chPref val="1"/>
        </dgm:presLayoutVars>
      </dgm:prSet>
      <dgm:spPr/>
    </dgm:pt>
    <dgm:pt modelId="{AA9EE91E-621D-452C-8CBE-C2DC603F7626}" type="pres">
      <dgm:prSet presAssocID="{18C9A299-F134-4B11-8F79-98A538F4AD42}" presName="sibTrans" presStyleLbl="sibTrans2D1" presStyleIdx="0" presStyleCnt="0"/>
      <dgm:spPr/>
    </dgm:pt>
    <dgm:pt modelId="{8770F75F-6C0F-45D2-8A66-8FD1A9159061}" type="pres">
      <dgm:prSet presAssocID="{5A682B13-137F-4CDD-A5FD-C9A25FC79910}" presName="compNode" presStyleCnt="0"/>
      <dgm:spPr/>
    </dgm:pt>
    <dgm:pt modelId="{78D4151F-3970-4357-9528-5E6AC875A496}" type="pres">
      <dgm:prSet presAssocID="{5A682B13-137F-4CDD-A5FD-C9A25FC79910}" presName="iconBgRect" presStyleLbl="bgShp" presStyleIdx="3" presStyleCnt="4"/>
      <dgm:spPr/>
    </dgm:pt>
    <dgm:pt modelId="{658D2300-B60A-4F35-817E-3BCDC3287C29}" type="pres">
      <dgm:prSet presAssocID="{5A682B13-137F-4CDD-A5FD-C9A25FC7991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12454986-DDD5-4E65-8FD4-A7A1230C2AC2}" type="pres">
      <dgm:prSet presAssocID="{5A682B13-137F-4CDD-A5FD-C9A25FC79910}" presName="spaceRect" presStyleCnt="0"/>
      <dgm:spPr/>
    </dgm:pt>
    <dgm:pt modelId="{2982DECC-7B77-4DBD-BE60-77306D69CA87}" type="pres">
      <dgm:prSet presAssocID="{5A682B13-137F-4CDD-A5FD-C9A25FC79910}" presName="textRect" presStyleLbl="revTx" presStyleIdx="3" presStyleCnt="4">
        <dgm:presLayoutVars>
          <dgm:chMax val="1"/>
          <dgm:chPref val="1"/>
        </dgm:presLayoutVars>
      </dgm:prSet>
      <dgm:spPr/>
    </dgm:pt>
  </dgm:ptLst>
  <dgm:cxnLst>
    <dgm:cxn modelId="{7088CC05-AF76-4D4E-B09A-5EF7D01E6CA6}" type="presOf" srcId="{18F879A1-CFBC-4900-9422-29148E5ED9BA}" destId="{9A3ECD17-C535-4F07-AE4A-225ADECA5514}" srcOrd="0" destOrd="0" presId="urn:microsoft.com/office/officeart/2018/2/layout/IconCircleList"/>
    <dgm:cxn modelId="{95311E35-903D-4626-BFA0-C34953CF3353}" srcId="{18F879A1-CFBC-4900-9422-29148E5ED9BA}" destId="{CBF554C1-FCFB-4242-8CF3-07F3AC4488CE}" srcOrd="0" destOrd="0" parTransId="{BBC9D0B6-1F01-4DC1-B1F3-D1C746082F10}" sibTransId="{E1168884-A304-4CF3-AB93-21DFDDC32211}"/>
    <dgm:cxn modelId="{74175761-C91D-40BC-A834-CC3AE389FD9A}" type="presOf" srcId="{5A682B13-137F-4CDD-A5FD-C9A25FC79910}" destId="{2982DECC-7B77-4DBD-BE60-77306D69CA87}" srcOrd="0" destOrd="0" presId="urn:microsoft.com/office/officeart/2018/2/layout/IconCircleList"/>
    <dgm:cxn modelId="{B9C16558-87C6-4E6C-B903-7E558C4F4355}" srcId="{18F879A1-CFBC-4900-9422-29148E5ED9BA}" destId="{5A682B13-137F-4CDD-A5FD-C9A25FC79910}" srcOrd="3" destOrd="0" parTransId="{166B0DCF-8EE9-4433-82AB-51C67E89A50E}" sibTransId="{A1729D3F-99C7-48EE-A6EF-BEE66789911F}"/>
    <dgm:cxn modelId="{CD76D559-7F4F-404B-8268-D160AE9385C2}" type="presOf" srcId="{18C9A299-F134-4B11-8F79-98A538F4AD42}" destId="{AA9EE91E-621D-452C-8CBE-C2DC603F7626}" srcOrd="0" destOrd="0" presId="urn:microsoft.com/office/officeart/2018/2/layout/IconCircleList"/>
    <dgm:cxn modelId="{A4E73E5A-7763-43FD-BA8D-8A7AC6FF4DE2}" type="presOf" srcId="{E1168884-A304-4CF3-AB93-21DFDDC32211}" destId="{0AC1DC60-4D58-49C7-A098-051D01ABB3AD}" srcOrd="0" destOrd="0" presId="urn:microsoft.com/office/officeart/2018/2/layout/IconCircleList"/>
    <dgm:cxn modelId="{8396067B-2900-4B18-999E-57EFE44DD33C}" srcId="{18F879A1-CFBC-4900-9422-29148E5ED9BA}" destId="{AF9A1851-FE99-41CB-8650-74AF92E25100}" srcOrd="1" destOrd="0" parTransId="{983BEFD7-B012-4299-A604-952CB255D56C}" sibTransId="{52902BDB-76B8-4D4F-AC5A-37263AAA34DE}"/>
    <dgm:cxn modelId="{4C013D86-6C79-4B62-AE20-D03645E7982A}" type="presOf" srcId="{CBF554C1-FCFB-4242-8CF3-07F3AC4488CE}" destId="{8E0B3708-CF78-4ACD-BBBD-43BC6355F26C}" srcOrd="0" destOrd="0" presId="urn:microsoft.com/office/officeart/2018/2/layout/IconCircleList"/>
    <dgm:cxn modelId="{102D9590-65C4-45C2-9D93-0D7BAC42A454}" type="presOf" srcId="{AF9A1851-FE99-41CB-8650-74AF92E25100}" destId="{4AD92981-A0A6-4E9A-88D5-7EC9F4B85940}" srcOrd="0" destOrd="0" presId="urn:microsoft.com/office/officeart/2018/2/layout/IconCircleList"/>
    <dgm:cxn modelId="{FBF497ED-0CD2-4A0F-A64D-84CD6692E010}" srcId="{18F879A1-CFBC-4900-9422-29148E5ED9BA}" destId="{EC922162-929A-4247-B82B-D92B6925A72E}" srcOrd="2" destOrd="0" parTransId="{6AA931AF-D43E-497B-8BF0-3E05E9BAE5D6}" sibTransId="{18C9A299-F134-4B11-8F79-98A538F4AD42}"/>
    <dgm:cxn modelId="{CAB9B4F8-D147-4599-9879-E702A0282411}" type="presOf" srcId="{52902BDB-76B8-4D4F-AC5A-37263AAA34DE}" destId="{E61525CA-7AC2-4801-8AB6-CD8FB83D7294}" srcOrd="0" destOrd="0" presId="urn:microsoft.com/office/officeart/2018/2/layout/IconCircleList"/>
    <dgm:cxn modelId="{350023FE-9318-41A6-964B-41C97BA3028D}" type="presOf" srcId="{EC922162-929A-4247-B82B-D92B6925A72E}" destId="{4E0F4237-9C7E-49F6-B295-BAB9426E7340}" srcOrd="0" destOrd="0" presId="urn:microsoft.com/office/officeart/2018/2/layout/IconCircleList"/>
    <dgm:cxn modelId="{78B471A1-35C8-4280-8A7B-D55057EFFEA9}" type="presParOf" srcId="{9A3ECD17-C535-4F07-AE4A-225ADECA5514}" destId="{D25AFB0A-6D78-4653-9743-E918AE7B8DFF}" srcOrd="0" destOrd="0" presId="urn:microsoft.com/office/officeart/2018/2/layout/IconCircleList"/>
    <dgm:cxn modelId="{D3B7BABC-F216-4164-A12C-D37F236FDB5E}" type="presParOf" srcId="{D25AFB0A-6D78-4653-9743-E918AE7B8DFF}" destId="{493D8862-947C-4262-93B9-C08D7E92C248}" srcOrd="0" destOrd="0" presId="urn:microsoft.com/office/officeart/2018/2/layout/IconCircleList"/>
    <dgm:cxn modelId="{64E0EFBA-C29C-44B9-9761-D14F5A23A63D}" type="presParOf" srcId="{493D8862-947C-4262-93B9-C08D7E92C248}" destId="{A2B0A0FB-9192-4BE6-8056-E24AC4F4C888}" srcOrd="0" destOrd="0" presId="urn:microsoft.com/office/officeart/2018/2/layout/IconCircleList"/>
    <dgm:cxn modelId="{8827F6D8-3D77-4E26-951E-75515389DE48}" type="presParOf" srcId="{493D8862-947C-4262-93B9-C08D7E92C248}" destId="{57734AD1-943D-4096-9485-D49A2CBD09C7}" srcOrd="1" destOrd="0" presId="urn:microsoft.com/office/officeart/2018/2/layout/IconCircleList"/>
    <dgm:cxn modelId="{D9BD8244-45F0-460F-8530-0C37FDF33C92}" type="presParOf" srcId="{493D8862-947C-4262-93B9-C08D7E92C248}" destId="{C8ABE5C7-4058-42A8-8E05-7198BBB8F85E}" srcOrd="2" destOrd="0" presId="urn:microsoft.com/office/officeart/2018/2/layout/IconCircleList"/>
    <dgm:cxn modelId="{4A3A6E50-47FB-4B55-8CC1-32F489B7A026}" type="presParOf" srcId="{493D8862-947C-4262-93B9-C08D7E92C248}" destId="{8E0B3708-CF78-4ACD-BBBD-43BC6355F26C}" srcOrd="3" destOrd="0" presId="urn:microsoft.com/office/officeart/2018/2/layout/IconCircleList"/>
    <dgm:cxn modelId="{6A8ACDA4-1C7D-4D2C-96CE-1ADF5D62761A}" type="presParOf" srcId="{D25AFB0A-6D78-4653-9743-E918AE7B8DFF}" destId="{0AC1DC60-4D58-49C7-A098-051D01ABB3AD}" srcOrd="1" destOrd="0" presId="urn:microsoft.com/office/officeart/2018/2/layout/IconCircleList"/>
    <dgm:cxn modelId="{1D9AEB45-7204-4790-828A-DC41D12E9D53}" type="presParOf" srcId="{D25AFB0A-6D78-4653-9743-E918AE7B8DFF}" destId="{2736176D-CEEA-4D32-ACE8-B3C40568AFEE}" srcOrd="2" destOrd="0" presId="urn:microsoft.com/office/officeart/2018/2/layout/IconCircleList"/>
    <dgm:cxn modelId="{96C48D80-E122-4DE5-A00D-D9DFA95BBB4E}" type="presParOf" srcId="{2736176D-CEEA-4D32-ACE8-B3C40568AFEE}" destId="{8BDA33D9-5BA7-4C20-A6B8-CE25A1AC3F8D}" srcOrd="0" destOrd="0" presId="urn:microsoft.com/office/officeart/2018/2/layout/IconCircleList"/>
    <dgm:cxn modelId="{A87C4753-6C66-48A3-93B2-04EB16498ADC}" type="presParOf" srcId="{2736176D-CEEA-4D32-ACE8-B3C40568AFEE}" destId="{415D5760-C600-4056-8627-5E3A96339E39}" srcOrd="1" destOrd="0" presId="urn:microsoft.com/office/officeart/2018/2/layout/IconCircleList"/>
    <dgm:cxn modelId="{11E3A03E-0CB5-4148-A0BB-5CE4F443C1D2}" type="presParOf" srcId="{2736176D-CEEA-4D32-ACE8-B3C40568AFEE}" destId="{D4E110CD-7F18-4F90-BAFE-1CB4DF0AA631}" srcOrd="2" destOrd="0" presId="urn:microsoft.com/office/officeart/2018/2/layout/IconCircleList"/>
    <dgm:cxn modelId="{3B28AF45-B715-40F5-B3DE-F70AA47F992E}" type="presParOf" srcId="{2736176D-CEEA-4D32-ACE8-B3C40568AFEE}" destId="{4AD92981-A0A6-4E9A-88D5-7EC9F4B85940}" srcOrd="3" destOrd="0" presId="urn:microsoft.com/office/officeart/2018/2/layout/IconCircleList"/>
    <dgm:cxn modelId="{A3ACF2B2-CEFF-4C87-8980-F2DC2583CCFF}" type="presParOf" srcId="{D25AFB0A-6D78-4653-9743-E918AE7B8DFF}" destId="{E61525CA-7AC2-4801-8AB6-CD8FB83D7294}" srcOrd="3" destOrd="0" presId="urn:microsoft.com/office/officeart/2018/2/layout/IconCircleList"/>
    <dgm:cxn modelId="{F5218AC1-6521-4800-98CC-97FB7653E65C}" type="presParOf" srcId="{D25AFB0A-6D78-4653-9743-E918AE7B8DFF}" destId="{53F6ECEB-3F0E-4232-890F-4CC87A960FC2}" srcOrd="4" destOrd="0" presId="urn:microsoft.com/office/officeart/2018/2/layout/IconCircleList"/>
    <dgm:cxn modelId="{17B277E1-8DDE-46AF-B86A-75EDB246144B}" type="presParOf" srcId="{53F6ECEB-3F0E-4232-890F-4CC87A960FC2}" destId="{8BFFCDBA-F260-4D28-9069-04A8A134A189}" srcOrd="0" destOrd="0" presId="urn:microsoft.com/office/officeart/2018/2/layout/IconCircleList"/>
    <dgm:cxn modelId="{FB8839FE-57E5-4CA2-B70D-3E702B9FD8BA}" type="presParOf" srcId="{53F6ECEB-3F0E-4232-890F-4CC87A960FC2}" destId="{08077782-5156-46BF-8A63-50BDACCC0C68}" srcOrd="1" destOrd="0" presId="urn:microsoft.com/office/officeart/2018/2/layout/IconCircleList"/>
    <dgm:cxn modelId="{FAE1548C-0653-4C89-86B9-56DE48541774}" type="presParOf" srcId="{53F6ECEB-3F0E-4232-890F-4CC87A960FC2}" destId="{0B7A9E62-E3D5-4A94-B4D9-90C7D408EEF1}" srcOrd="2" destOrd="0" presId="urn:microsoft.com/office/officeart/2018/2/layout/IconCircleList"/>
    <dgm:cxn modelId="{2F8B922B-7FC8-4C22-B5B2-2DE7A4497C36}" type="presParOf" srcId="{53F6ECEB-3F0E-4232-890F-4CC87A960FC2}" destId="{4E0F4237-9C7E-49F6-B295-BAB9426E7340}" srcOrd="3" destOrd="0" presId="urn:microsoft.com/office/officeart/2018/2/layout/IconCircleList"/>
    <dgm:cxn modelId="{6A75C465-BE90-4D12-9A69-423D88774B0A}" type="presParOf" srcId="{D25AFB0A-6D78-4653-9743-E918AE7B8DFF}" destId="{AA9EE91E-621D-452C-8CBE-C2DC603F7626}" srcOrd="5" destOrd="0" presId="urn:microsoft.com/office/officeart/2018/2/layout/IconCircleList"/>
    <dgm:cxn modelId="{7C24DC3A-F0A9-49EF-9596-41E7E072C5BE}" type="presParOf" srcId="{D25AFB0A-6D78-4653-9743-E918AE7B8DFF}" destId="{8770F75F-6C0F-45D2-8A66-8FD1A9159061}" srcOrd="6" destOrd="0" presId="urn:microsoft.com/office/officeart/2018/2/layout/IconCircleList"/>
    <dgm:cxn modelId="{3BEB935F-5385-46EA-AF84-8892DD8DB1BE}" type="presParOf" srcId="{8770F75F-6C0F-45D2-8A66-8FD1A9159061}" destId="{78D4151F-3970-4357-9528-5E6AC875A496}" srcOrd="0" destOrd="0" presId="urn:microsoft.com/office/officeart/2018/2/layout/IconCircleList"/>
    <dgm:cxn modelId="{871844BD-3D50-4FAC-A33A-B1B7CEB6EEA0}" type="presParOf" srcId="{8770F75F-6C0F-45D2-8A66-8FD1A9159061}" destId="{658D2300-B60A-4F35-817E-3BCDC3287C29}" srcOrd="1" destOrd="0" presId="urn:microsoft.com/office/officeart/2018/2/layout/IconCircleList"/>
    <dgm:cxn modelId="{09B45EA0-0A6D-4BCD-9D74-9E2BFBF9B039}" type="presParOf" srcId="{8770F75F-6C0F-45D2-8A66-8FD1A9159061}" destId="{12454986-DDD5-4E65-8FD4-A7A1230C2AC2}" srcOrd="2" destOrd="0" presId="urn:microsoft.com/office/officeart/2018/2/layout/IconCircleList"/>
    <dgm:cxn modelId="{FE381FE9-0E71-4B0A-B223-24CDF3AC47E8}" type="presParOf" srcId="{8770F75F-6C0F-45D2-8A66-8FD1A9159061}" destId="{2982DECC-7B77-4DBD-BE60-77306D69CA8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1035D4-41AF-473F-A002-EB574425ABB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48E9096-FA85-4492-9AC9-6BE1AC1C5418}">
      <dgm:prSet custT="1"/>
      <dgm:spPr/>
      <dgm:t>
        <a:bodyPr/>
        <a:lstStyle/>
        <a:p>
          <a:r>
            <a:rPr lang="en-US" sz="2000" b="1" baseline="0"/>
            <a:t>Measure</a:t>
          </a:r>
          <a:r>
            <a:rPr lang="en-US" sz="2000" baseline="0"/>
            <a:t> against your defined goals </a:t>
          </a:r>
          <a:r>
            <a:rPr lang="en-US" sz="2000" b="1" baseline="0"/>
            <a:t>and mitigate </a:t>
          </a:r>
          <a:r>
            <a:rPr lang="en-US" sz="2000" baseline="0"/>
            <a:t>as needed</a:t>
          </a:r>
          <a:endParaRPr lang="en-US" sz="2000"/>
        </a:p>
      </dgm:t>
    </dgm:pt>
    <dgm:pt modelId="{4C5FEE49-7AFE-418A-8A2F-B3FF5C63CEB6}" type="parTrans" cxnId="{39FA9BD2-E20A-44BB-AE44-3ACF4A253409}">
      <dgm:prSet/>
      <dgm:spPr/>
      <dgm:t>
        <a:bodyPr/>
        <a:lstStyle/>
        <a:p>
          <a:endParaRPr lang="en-US"/>
        </a:p>
      </dgm:t>
    </dgm:pt>
    <dgm:pt modelId="{B0EF5E43-7F3B-45A2-A411-94E4F287C3D7}" type="sibTrans" cxnId="{39FA9BD2-E20A-44BB-AE44-3ACF4A253409}">
      <dgm:prSet/>
      <dgm:spPr/>
      <dgm:t>
        <a:bodyPr/>
        <a:lstStyle/>
        <a:p>
          <a:endParaRPr lang="en-US"/>
        </a:p>
      </dgm:t>
    </dgm:pt>
    <dgm:pt modelId="{4795DB12-0007-4A6A-98E1-FC85DA6B7E61}">
      <dgm:prSet custT="1"/>
      <dgm:spPr/>
      <dgm:t>
        <a:bodyPr/>
        <a:lstStyle/>
        <a:p>
          <a:r>
            <a:rPr lang="en-US" sz="2000" b="1" baseline="0"/>
            <a:t>Monitor network health </a:t>
          </a:r>
          <a:r>
            <a:rPr lang="en-US" sz="2000" baseline="0"/>
            <a:t>to ensure a positive user experience</a:t>
          </a:r>
          <a:endParaRPr lang="en-US" sz="2000"/>
        </a:p>
      </dgm:t>
    </dgm:pt>
    <dgm:pt modelId="{1C6FC12D-AE0B-4295-885D-0A63E5088A53}" type="parTrans" cxnId="{3056590E-CA38-4EB5-8C76-213BBB2C1E4A}">
      <dgm:prSet/>
      <dgm:spPr/>
      <dgm:t>
        <a:bodyPr/>
        <a:lstStyle/>
        <a:p>
          <a:endParaRPr lang="en-US"/>
        </a:p>
      </dgm:t>
    </dgm:pt>
    <dgm:pt modelId="{B46CC912-A2CD-4D0A-A593-053A0A5A1C7A}" type="sibTrans" cxnId="{3056590E-CA38-4EB5-8C76-213BBB2C1E4A}">
      <dgm:prSet/>
      <dgm:spPr/>
      <dgm:t>
        <a:bodyPr/>
        <a:lstStyle/>
        <a:p>
          <a:endParaRPr lang="en-US"/>
        </a:p>
      </dgm:t>
    </dgm:pt>
    <dgm:pt modelId="{D274BFAB-F0FC-4F3D-8FD0-BD828CCCDEE2}">
      <dgm:prSet custT="1"/>
      <dgm:spPr/>
      <dgm:t>
        <a:bodyPr/>
        <a:lstStyle/>
        <a:p>
          <a:r>
            <a:rPr lang="en-US" sz="2000" b="1" baseline="0"/>
            <a:t>Maintain user excitement </a:t>
          </a:r>
          <a:r>
            <a:rPr lang="en-US" sz="2000" baseline="0"/>
            <a:t>to sustain adoption and ROI</a:t>
          </a:r>
          <a:endParaRPr lang="en-US" sz="2000"/>
        </a:p>
      </dgm:t>
    </dgm:pt>
    <dgm:pt modelId="{95788D03-BE6B-41D8-A903-20AAEAB265F1}" type="parTrans" cxnId="{E54807BA-C31F-4BC9-B8E0-69BAD470642E}">
      <dgm:prSet/>
      <dgm:spPr/>
      <dgm:t>
        <a:bodyPr/>
        <a:lstStyle/>
        <a:p>
          <a:endParaRPr lang="en-US"/>
        </a:p>
      </dgm:t>
    </dgm:pt>
    <dgm:pt modelId="{505F28FB-BC33-4F03-AC9E-27F7A20606AF}" type="sibTrans" cxnId="{E54807BA-C31F-4BC9-B8E0-69BAD470642E}">
      <dgm:prSet/>
      <dgm:spPr/>
      <dgm:t>
        <a:bodyPr/>
        <a:lstStyle/>
        <a:p>
          <a:endParaRPr lang="en-US"/>
        </a:p>
      </dgm:t>
    </dgm:pt>
    <dgm:pt modelId="{877557DE-A77B-45B7-B59C-775578501D43}">
      <dgm:prSet custT="1"/>
      <dgm:spPr/>
      <dgm:t>
        <a:bodyPr/>
        <a:lstStyle/>
        <a:p>
          <a:r>
            <a:rPr lang="en-US" sz="2000" b="1" baseline="0"/>
            <a:t>Plan for product innovations </a:t>
          </a:r>
          <a:r>
            <a:rPr lang="en-US" sz="2000" baseline="0"/>
            <a:t>to optimize and grow</a:t>
          </a:r>
          <a:endParaRPr lang="en-US" sz="2000"/>
        </a:p>
      </dgm:t>
    </dgm:pt>
    <dgm:pt modelId="{A4811D68-5B67-4E49-85BE-11326BF0B1D9}" type="parTrans" cxnId="{3159C8DB-2765-461E-A8B4-A54F9956D170}">
      <dgm:prSet/>
      <dgm:spPr/>
      <dgm:t>
        <a:bodyPr/>
        <a:lstStyle/>
        <a:p>
          <a:endParaRPr lang="en-US"/>
        </a:p>
      </dgm:t>
    </dgm:pt>
    <dgm:pt modelId="{19621AD6-84E5-4A46-A689-1DA778EB1D51}" type="sibTrans" cxnId="{3159C8DB-2765-461E-A8B4-A54F9956D170}">
      <dgm:prSet/>
      <dgm:spPr/>
      <dgm:t>
        <a:bodyPr/>
        <a:lstStyle/>
        <a:p>
          <a:endParaRPr lang="en-US"/>
        </a:p>
      </dgm:t>
    </dgm:pt>
    <dgm:pt modelId="{1B2E6F34-73D2-4DD7-8B0C-E315E66C67A4}" type="pres">
      <dgm:prSet presAssocID="{361035D4-41AF-473F-A002-EB574425ABB9}" presName="root" presStyleCnt="0">
        <dgm:presLayoutVars>
          <dgm:dir/>
          <dgm:resizeHandles val="exact"/>
        </dgm:presLayoutVars>
      </dgm:prSet>
      <dgm:spPr/>
    </dgm:pt>
    <dgm:pt modelId="{A1D4C821-3D38-4BFA-962C-223745DC53B6}" type="pres">
      <dgm:prSet presAssocID="{361035D4-41AF-473F-A002-EB574425ABB9}" presName="container" presStyleCnt="0">
        <dgm:presLayoutVars>
          <dgm:dir/>
          <dgm:resizeHandles val="exact"/>
        </dgm:presLayoutVars>
      </dgm:prSet>
      <dgm:spPr/>
    </dgm:pt>
    <dgm:pt modelId="{76FB43FE-5A31-486C-83AE-7A93A3CFA38B}" type="pres">
      <dgm:prSet presAssocID="{A48E9096-FA85-4492-9AC9-6BE1AC1C5418}" presName="compNode" presStyleCnt="0"/>
      <dgm:spPr/>
    </dgm:pt>
    <dgm:pt modelId="{29C65C1A-69E1-4364-9D44-B1B780A811B8}" type="pres">
      <dgm:prSet presAssocID="{A48E9096-FA85-4492-9AC9-6BE1AC1C5418}" presName="iconBgRect" presStyleLbl="bgShp" presStyleIdx="0" presStyleCnt="4"/>
      <dgm:spPr/>
    </dgm:pt>
    <dgm:pt modelId="{357A9DF7-47C9-4FD3-BA26-FE58B74B402B}" type="pres">
      <dgm:prSet presAssocID="{A48E9096-FA85-4492-9AC9-6BE1AC1C54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71CD7CDF-E02B-4EB5-A052-93C8FAE808E8}" type="pres">
      <dgm:prSet presAssocID="{A48E9096-FA85-4492-9AC9-6BE1AC1C5418}" presName="spaceRect" presStyleCnt="0"/>
      <dgm:spPr/>
    </dgm:pt>
    <dgm:pt modelId="{01C4A61B-04B6-4786-B4E8-BF8221C4742C}" type="pres">
      <dgm:prSet presAssocID="{A48E9096-FA85-4492-9AC9-6BE1AC1C5418}" presName="textRect" presStyleLbl="revTx" presStyleIdx="0" presStyleCnt="4">
        <dgm:presLayoutVars>
          <dgm:chMax val="1"/>
          <dgm:chPref val="1"/>
        </dgm:presLayoutVars>
      </dgm:prSet>
      <dgm:spPr/>
    </dgm:pt>
    <dgm:pt modelId="{B055B70E-D420-48A4-A122-96FA793EB41A}" type="pres">
      <dgm:prSet presAssocID="{B0EF5E43-7F3B-45A2-A411-94E4F287C3D7}" presName="sibTrans" presStyleLbl="sibTrans2D1" presStyleIdx="0" presStyleCnt="0"/>
      <dgm:spPr/>
    </dgm:pt>
    <dgm:pt modelId="{808E98B4-2B32-4CF1-BDB3-D3A0234B4A30}" type="pres">
      <dgm:prSet presAssocID="{4795DB12-0007-4A6A-98E1-FC85DA6B7E61}" presName="compNode" presStyleCnt="0"/>
      <dgm:spPr/>
    </dgm:pt>
    <dgm:pt modelId="{F5A10830-F07C-41DC-9335-711EC4427D06}" type="pres">
      <dgm:prSet presAssocID="{4795DB12-0007-4A6A-98E1-FC85DA6B7E61}" presName="iconBgRect" presStyleLbl="bgShp" presStyleIdx="1" presStyleCnt="4"/>
      <dgm:spPr/>
    </dgm:pt>
    <dgm:pt modelId="{31D02D39-7298-445F-A552-A5CD63BEA2B5}" type="pres">
      <dgm:prSet presAssocID="{4795DB12-0007-4A6A-98E1-FC85DA6B7E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beat"/>
        </a:ext>
      </dgm:extLst>
    </dgm:pt>
    <dgm:pt modelId="{D5AF03DE-F4CE-4FCE-B9C5-8BF5DAEBD8E0}" type="pres">
      <dgm:prSet presAssocID="{4795DB12-0007-4A6A-98E1-FC85DA6B7E61}" presName="spaceRect" presStyleCnt="0"/>
      <dgm:spPr/>
    </dgm:pt>
    <dgm:pt modelId="{99C16399-2C3C-4772-8054-2150BB8BFA4B}" type="pres">
      <dgm:prSet presAssocID="{4795DB12-0007-4A6A-98E1-FC85DA6B7E61}" presName="textRect" presStyleLbl="revTx" presStyleIdx="1" presStyleCnt="4">
        <dgm:presLayoutVars>
          <dgm:chMax val="1"/>
          <dgm:chPref val="1"/>
        </dgm:presLayoutVars>
      </dgm:prSet>
      <dgm:spPr/>
    </dgm:pt>
    <dgm:pt modelId="{FAAF3440-14B0-40D9-B5B8-F1E7C6D0BB07}" type="pres">
      <dgm:prSet presAssocID="{B46CC912-A2CD-4D0A-A593-053A0A5A1C7A}" presName="sibTrans" presStyleLbl="sibTrans2D1" presStyleIdx="0" presStyleCnt="0"/>
      <dgm:spPr/>
    </dgm:pt>
    <dgm:pt modelId="{ECD55A94-537F-4AC2-972B-5E50E33A26E1}" type="pres">
      <dgm:prSet presAssocID="{D274BFAB-F0FC-4F3D-8FD0-BD828CCCDEE2}" presName="compNode" presStyleCnt="0"/>
      <dgm:spPr/>
    </dgm:pt>
    <dgm:pt modelId="{277792B6-ED42-43B3-9839-05D24972BD02}" type="pres">
      <dgm:prSet presAssocID="{D274BFAB-F0FC-4F3D-8FD0-BD828CCCDEE2}" presName="iconBgRect" presStyleLbl="bgShp" presStyleIdx="2" presStyleCnt="4"/>
      <dgm:spPr/>
    </dgm:pt>
    <dgm:pt modelId="{D265B2CE-1222-4254-A7DF-FDBCE2DACAED}" type="pres">
      <dgm:prSet presAssocID="{D274BFAB-F0FC-4F3D-8FD0-BD828CCCDEE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nce"/>
        </a:ext>
      </dgm:extLst>
    </dgm:pt>
    <dgm:pt modelId="{3A830AC1-B2ED-4A4B-A998-85C425DFC66D}" type="pres">
      <dgm:prSet presAssocID="{D274BFAB-F0FC-4F3D-8FD0-BD828CCCDEE2}" presName="spaceRect" presStyleCnt="0"/>
      <dgm:spPr/>
    </dgm:pt>
    <dgm:pt modelId="{3D20044C-798A-4D5E-8D7B-916AF5201DEC}" type="pres">
      <dgm:prSet presAssocID="{D274BFAB-F0FC-4F3D-8FD0-BD828CCCDEE2}" presName="textRect" presStyleLbl="revTx" presStyleIdx="2" presStyleCnt="4">
        <dgm:presLayoutVars>
          <dgm:chMax val="1"/>
          <dgm:chPref val="1"/>
        </dgm:presLayoutVars>
      </dgm:prSet>
      <dgm:spPr/>
    </dgm:pt>
    <dgm:pt modelId="{FF898700-034A-480B-90B6-63E2A3CA1D55}" type="pres">
      <dgm:prSet presAssocID="{505F28FB-BC33-4F03-AC9E-27F7A20606AF}" presName="sibTrans" presStyleLbl="sibTrans2D1" presStyleIdx="0" presStyleCnt="0"/>
      <dgm:spPr/>
    </dgm:pt>
    <dgm:pt modelId="{70C1A3A0-373F-4BD5-8FC8-6DBE2660B4ED}" type="pres">
      <dgm:prSet presAssocID="{877557DE-A77B-45B7-B59C-775578501D43}" presName="compNode" presStyleCnt="0"/>
      <dgm:spPr/>
    </dgm:pt>
    <dgm:pt modelId="{13526B79-51E3-4688-A54E-AAF70FCCADE3}" type="pres">
      <dgm:prSet presAssocID="{877557DE-A77B-45B7-B59C-775578501D43}" presName="iconBgRect" presStyleLbl="bgShp" presStyleIdx="3" presStyleCnt="4"/>
      <dgm:spPr/>
    </dgm:pt>
    <dgm:pt modelId="{25B2D25C-184A-491C-BFD3-9876BF504075}" type="pres">
      <dgm:prSet presAssocID="{877557DE-A77B-45B7-B59C-775578501D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Upward Trend"/>
        </a:ext>
      </dgm:extLst>
    </dgm:pt>
    <dgm:pt modelId="{6013C5F7-9449-4904-B410-8781B104DE5B}" type="pres">
      <dgm:prSet presAssocID="{877557DE-A77B-45B7-B59C-775578501D43}" presName="spaceRect" presStyleCnt="0"/>
      <dgm:spPr/>
    </dgm:pt>
    <dgm:pt modelId="{0E12ED0E-A37B-41AE-9F1D-A1EEE0CEE8F1}" type="pres">
      <dgm:prSet presAssocID="{877557DE-A77B-45B7-B59C-775578501D43}" presName="textRect" presStyleLbl="revTx" presStyleIdx="3" presStyleCnt="4">
        <dgm:presLayoutVars>
          <dgm:chMax val="1"/>
          <dgm:chPref val="1"/>
        </dgm:presLayoutVars>
      </dgm:prSet>
      <dgm:spPr/>
    </dgm:pt>
  </dgm:ptLst>
  <dgm:cxnLst>
    <dgm:cxn modelId="{3056590E-CA38-4EB5-8C76-213BBB2C1E4A}" srcId="{361035D4-41AF-473F-A002-EB574425ABB9}" destId="{4795DB12-0007-4A6A-98E1-FC85DA6B7E61}" srcOrd="1" destOrd="0" parTransId="{1C6FC12D-AE0B-4295-885D-0A63E5088A53}" sibTransId="{B46CC912-A2CD-4D0A-A593-053A0A5A1C7A}"/>
    <dgm:cxn modelId="{2805E40F-6905-491C-BBC2-C8402A0539B1}" type="presOf" srcId="{A48E9096-FA85-4492-9AC9-6BE1AC1C5418}" destId="{01C4A61B-04B6-4786-B4E8-BF8221C4742C}" srcOrd="0" destOrd="0" presId="urn:microsoft.com/office/officeart/2018/2/layout/IconCircleList"/>
    <dgm:cxn modelId="{4AE89E15-42C0-4973-BDEC-1E210824B196}" type="presOf" srcId="{505F28FB-BC33-4F03-AC9E-27F7A20606AF}" destId="{FF898700-034A-480B-90B6-63E2A3CA1D55}" srcOrd="0" destOrd="0" presId="urn:microsoft.com/office/officeart/2018/2/layout/IconCircleList"/>
    <dgm:cxn modelId="{76DF3C39-3C38-4E84-B4B6-84AF1834A2F8}" type="presOf" srcId="{4795DB12-0007-4A6A-98E1-FC85DA6B7E61}" destId="{99C16399-2C3C-4772-8054-2150BB8BFA4B}" srcOrd="0" destOrd="0" presId="urn:microsoft.com/office/officeart/2018/2/layout/IconCircleList"/>
    <dgm:cxn modelId="{1FAC053F-B78B-4DF2-872B-C13D0DBA40BB}" type="presOf" srcId="{877557DE-A77B-45B7-B59C-775578501D43}" destId="{0E12ED0E-A37B-41AE-9F1D-A1EEE0CEE8F1}" srcOrd="0" destOrd="0" presId="urn:microsoft.com/office/officeart/2018/2/layout/IconCircleList"/>
    <dgm:cxn modelId="{AF763260-3305-417B-A973-4B9FDE2C4B7B}" type="presOf" srcId="{D274BFAB-F0FC-4F3D-8FD0-BD828CCCDEE2}" destId="{3D20044C-798A-4D5E-8D7B-916AF5201DEC}" srcOrd="0" destOrd="0" presId="urn:microsoft.com/office/officeart/2018/2/layout/IconCircleList"/>
    <dgm:cxn modelId="{E54807BA-C31F-4BC9-B8E0-69BAD470642E}" srcId="{361035D4-41AF-473F-A002-EB574425ABB9}" destId="{D274BFAB-F0FC-4F3D-8FD0-BD828CCCDEE2}" srcOrd="2" destOrd="0" parTransId="{95788D03-BE6B-41D8-A903-20AAEAB265F1}" sibTransId="{505F28FB-BC33-4F03-AC9E-27F7A20606AF}"/>
    <dgm:cxn modelId="{D6091DC0-D667-4180-92D9-2DCC00C76C94}" type="presOf" srcId="{B46CC912-A2CD-4D0A-A593-053A0A5A1C7A}" destId="{FAAF3440-14B0-40D9-B5B8-F1E7C6D0BB07}" srcOrd="0" destOrd="0" presId="urn:microsoft.com/office/officeart/2018/2/layout/IconCircleList"/>
    <dgm:cxn modelId="{D1B223C5-391E-415E-AF03-AA73872C6613}" type="presOf" srcId="{B0EF5E43-7F3B-45A2-A411-94E4F287C3D7}" destId="{B055B70E-D420-48A4-A122-96FA793EB41A}" srcOrd="0" destOrd="0" presId="urn:microsoft.com/office/officeart/2018/2/layout/IconCircleList"/>
    <dgm:cxn modelId="{39FA9BD2-E20A-44BB-AE44-3ACF4A253409}" srcId="{361035D4-41AF-473F-A002-EB574425ABB9}" destId="{A48E9096-FA85-4492-9AC9-6BE1AC1C5418}" srcOrd="0" destOrd="0" parTransId="{4C5FEE49-7AFE-418A-8A2F-B3FF5C63CEB6}" sibTransId="{B0EF5E43-7F3B-45A2-A411-94E4F287C3D7}"/>
    <dgm:cxn modelId="{3159C8DB-2765-461E-A8B4-A54F9956D170}" srcId="{361035D4-41AF-473F-A002-EB574425ABB9}" destId="{877557DE-A77B-45B7-B59C-775578501D43}" srcOrd="3" destOrd="0" parTransId="{A4811D68-5B67-4E49-85BE-11326BF0B1D9}" sibTransId="{19621AD6-84E5-4A46-A689-1DA778EB1D51}"/>
    <dgm:cxn modelId="{424DCAE1-7673-4BB7-B414-2DABB6F4292E}" type="presOf" srcId="{361035D4-41AF-473F-A002-EB574425ABB9}" destId="{1B2E6F34-73D2-4DD7-8B0C-E315E66C67A4}" srcOrd="0" destOrd="0" presId="urn:microsoft.com/office/officeart/2018/2/layout/IconCircleList"/>
    <dgm:cxn modelId="{CD69CF07-94F2-4860-95A6-BEE881E81342}" type="presParOf" srcId="{1B2E6F34-73D2-4DD7-8B0C-E315E66C67A4}" destId="{A1D4C821-3D38-4BFA-962C-223745DC53B6}" srcOrd="0" destOrd="0" presId="urn:microsoft.com/office/officeart/2018/2/layout/IconCircleList"/>
    <dgm:cxn modelId="{4C534B00-F9CF-434B-9FCA-246A20B3C4F5}" type="presParOf" srcId="{A1D4C821-3D38-4BFA-962C-223745DC53B6}" destId="{76FB43FE-5A31-486C-83AE-7A93A3CFA38B}" srcOrd="0" destOrd="0" presId="urn:microsoft.com/office/officeart/2018/2/layout/IconCircleList"/>
    <dgm:cxn modelId="{0F3A9E76-F20F-48B4-979A-522C8253FB65}" type="presParOf" srcId="{76FB43FE-5A31-486C-83AE-7A93A3CFA38B}" destId="{29C65C1A-69E1-4364-9D44-B1B780A811B8}" srcOrd="0" destOrd="0" presId="urn:microsoft.com/office/officeart/2018/2/layout/IconCircleList"/>
    <dgm:cxn modelId="{E0666A39-4071-4515-9CD4-ADE5E41E0A52}" type="presParOf" srcId="{76FB43FE-5A31-486C-83AE-7A93A3CFA38B}" destId="{357A9DF7-47C9-4FD3-BA26-FE58B74B402B}" srcOrd="1" destOrd="0" presId="urn:microsoft.com/office/officeart/2018/2/layout/IconCircleList"/>
    <dgm:cxn modelId="{897734A9-5CF5-4B1A-BF6C-B3ABE59CA43B}" type="presParOf" srcId="{76FB43FE-5A31-486C-83AE-7A93A3CFA38B}" destId="{71CD7CDF-E02B-4EB5-A052-93C8FAE808E8}" srcOrd="2" destOrd="0" presId="urn:microsoft.com/office/officeart/2018/2/layout/IconCircleList"/>
    <dgm:cxn modelId="{4A3786CB-7E88-447C-BBCC-21B5CB27275D}" type="presParOf" srcId="{76FB43FE-5A31-486C-83AE-7A93A3CFA38B}" destId="{01C4A61B-04B6-4786-B4E8-BF8221C4742C}" srcOrd="3" destOrd="0" presId="urn:microsoft.com/office/officeart/2018/2/layout/IconCircleList"/>
    <dgm:cxn modelId="{66E80DB5-56A2-4518-A33C-93F1F0D049B7}" type="presParOf" srcId="{A1D4C821-3D38-4BFA-962C-223745DC53B6}" destId="{B055B70E-D420-48A4-A122-96FA793EB41A}" srcOrd="1" destOrd="0" presId="urn:microsoft.com/office/officeart/2018/2/layout/IconCircleList"/>
    <dgm:cxn modelId="{386E0A16-D32C-4B33-9DB7-FD73DECD8C60}" type="presParOf" srcId="{A1D4C821-3D38-4BFA-962C-223745DC53B6}" destId="{808E98B4-2B32-4CF1-BDB3-D3A0234B4A30}" srcOrd="2" destOrd="0" presId="urn:microsoft.com/office/officeart/2018/2/layout/IconCircleList"/>
    <dgm:cxn modelId="{34956628-A62A-48CA-87C8-CB12C2077566}" type="presParOf" srcId="{808E98B4-2B32-4CF1-BDB3-D3A0234B4A30}" destId="{F5A10830-F07C-41DC-9335-711EC4427D06}" srcOrd="0" destOrd="0" presId="urn:microsoft.com/office/officeart/2018/2/layout/IconCircleList"/>
    <dgm:cxn modelId="{862C5B5F-9FB0-4911-B8EE-A4D6ED982590}" type="presParOf" srcId="{808E98B4-2B32-4CF1-BDB3-D3A0234B4A30}" destId="{31D02D39-7298-445F-A552-A5CD63BEA2B5}" srcOrd="1" destOrd="0" presId="urn:microsoft.com/office/officeart/2018/2/layout/IconCircleList"/>
    <dgm:cxn modelId="{905A4F33-2254-42EF-9985-880576246AB8}" type="presParOf" srcId="{808E98B4-2B32-4CF1-BDB3-D3A0234B4A30}" destId="{D5AF03DE-F4CE-4FCE-B9C5-8BF5DAEBD8E0}" srcOrd="2" destOrd="0" presId="urn:microsoft.com/office/officeart/2018/2/layout/IconCircleList"/>
    <dgm:cxn modelId="{79027120-32A5-4B7A-974F-91A2BABED980}" type="presParOf" srcId="{808E98B4-2B32-4CF1-BDB3-D3A0234B4A30}" destId="{99C16399-2C3C-4772-8054-2150BB8BFA4B}" srcOrd="3" destOrd="0" presId="urn:microsoft.com/office/officeart/2018/2/layout/IconCircleList"/>
    <dgm:cxn modelId="{75DF016B-AF13-491D-9BF7-43EB952AFC38}" type="presParOf" srcId="{A1D4C821-3D38-4BFA-962C-223745DC53B6}" destId="{FAAF3440-14B0-40D9-B5B8-F1E7C6D0BB07}" srcOrd="3" destOrd="0" presId="urn:microsoft.com/office/officeart/2018/2/layout/IconCircleList"/>
    <dgm:cxn modelId="{AC28FAFF-6467-4F99-A72D-41456EE3DED7}" type="presParOf" srcId="{A1D4C821-3D38-4BFA-962C-223745DC53B6}" destId="{ECD55A94-537F-4AC2-972B-5E50E33A26E1}" srcOrd="4" destOrd="0" presId="urn:microsoft.com/office/officeart/2018/2/layout/IconCircleList"/>
    <dgm:cxn modelId="{240A566A-E88A-4A46-9EBC-173F595B1FA3}" type="presParOf" srcId="{ECD55A94-537F-4AC2-972B-5E50E33A26E1}" destId="{277792B6-ED42-43B3-9839-05D24972BD02}" srcOrd="0" destOrd="0" presId="urn:microsoft.com/office/officeart/2018/2/layout/IconCircleList"/>
    <dgm:cxn modelId="{7585D961-5330-4627-B401-5A939ECF8B49}" type="presParOf" srcId="{ECD55A94-537F-4AC2-972B-5E50E33A26E1}" destId="{D265B2CE-1222-4254-A7DF-FDBCE2DACAED}" srcOrd="1" destOrd="0" presId="urn:microsoft.com/office/officeart/2018/2/layout/IconCircleList"/>
    <dgm:cxn modelId="{164AFCF4-4449-47E6-B9DD-666E10E8CA28}" type="presParOf" srcId="{ECD55A94-537F-4AC2-972B-5E50E33A26E1}" destId="{3A830AC1-B2ED-4A4B-A998-85C425DFC66D}" srcOrd="2" destOrd="0" presId="urn:microsoft.com/office/officeart/2018/2/layout/IconCircleList"/>
    <dgm:cxn modelId="{41D1D57F-B920-4E4C-B4DD-185600736863}" type="presParOf" srcId="{ECD55A94-537F-4AC2-972B-5E50E33A26E1}" destId="{3D20044C-798A-4D5E-8D7B-916AF5201DEC}" srcOrd="3" destOrd="0" presId="urn:microsoft.com/office/officeart/2018/2/layout/IconCircleList"/>
    <dgm:cxn modelId="{450F6698-EB60-417E-A79F-A669F06FCD81}" type="presParOf" srcId="{A1D4C821-3D38-4BFA-962C-223745DC53B6}" destId="{FF898700-034A-480B-90B6-63E2A3CA1D55}" srcOrd="5" destOrd="0" presId="urn:microsoft.com/office/officeart/2018/2/layout/IconCircleList"/>
    <dgm:cxn modelId="{BECFD615-AE3C-42D2-8BE2-576CEBACDBF8}" type="presParOf" srcId="{A1D4C821-3D38-4BFA-962C-223745DC53B6}" destId="{70C1A3A0-373F-4BD5-8FC8-6DBE2660B4ED}" srcOrd="6" destOrd="0" presId="urn:microsoft.com/office/officeart/2018/2/layout/IconCircleList"/>
    <dgm:cxn modelId="{48D0EA87-290A-4FBD-95EA-DCD78BD81B08}" type="presParOf" srcId="{70C1A3A0-373F-4BD5-8FC8-6DBE2660B4ED}" destId="{13526B79-51E3-4688-A54E-AAF70FCCADE3}" srcOrd="0" destOrd="0" presId="urn:microsoft.com/office/officeart/2018/2/layout/IconCircleList"/>
    <dgm:cxn modelId="{97F4CD6B-C2B1-4A86-908E-8B7318BEEB36}" type="presParOf" srcId="{70C1A3A0-373F-4BD5-8FC8-6DBE2660B4ED}" destId="{25B2D25C-184A-491C-BFD3-9876BF504075}" srcOrd="1" destOrd="0" presId="urn:microsoft.com/office/officeart/2018/2/layout/IconCircleList"/>
    <dgm:cxn modelId="{D0CF564C-B70E-4193-A135-DD8AE2ABE46D}" type="presParOf" srcId="{70C1A3A0-373F-4BD5-8FC8-6DBE2660B4ED}" destId="{6013C5F7-9449-4904-B410-8781B104DE5B}" srcOrd="2" destOrd="0" presId="urn:microsoft.com/office/officeart/2018/2/layout/IconCircleList"/>
    <dgm:cxn modelId="{968BCC29-2373-4F3B-B71C-039CBB9EAADE}" type="presParOf" srcId="{70C1A3A0-373F-4BD5-8FC8-6DBE2660B4ED}" destId="{0E12ED0E-A37B-41AE-9F1D-A1EEE0CEE8F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0A0FB-9192-4BE6-8056-E24AC4F4C888}">
      <dsp:nvSpPr>
        <dsp:cNvPr id="0" name=""/>
        <dsp:cNvSpPr/>
      </dsp:nvSpPr>
      <dsp:spPr>
        <a:xfrm>
          <a:off x="4892" y="548621"/>
          <a:ext cx="1457463" cy="14574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734AD1-943D-4096-9485-D49A2CBD09C7}">
      <dsp:nvSpPr>
        <dsp:cNvPr id="0" name=""/>
        <dsp:cNvSpPr/>
      </dsp:nvSpPr>
      <dsp:spPr>
        <a:xfrm>
          <a:off x="310960" y="854688"/>
          <a:ext cx="845328" cy="845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0B3708-CF78-4ACD-BBBD-43BC6355F26C}">
      <dsp:nvSpPr>
        <dsp:cNvPr id="0" name=""/>
        <dsp:cNvSpPr/>
      </dsp:nvSpPr>
      <dsp:spPr>
        <a:xfrm>
          <a:off x="1774669" y="548621"/>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baseline="0"/>
            <a:t>Teams is </a:t>
          </a:r>
          <a:r>
            <a:rPr lang="en-US" sz="1900" b="1" kern="1200" baseline="0"/>
            <a:t>more than a technical migration</a:t>
          </a:r>
          <a:r>
            <a:rPr lang="en-US" sz="1900" kern="1200" baseline="0"/>
            <a:t>; it’s about people change  </a:t>
          </a:r>
          <a:endParaRPr lang="en-US" sz="1900" kern="1200"/>
        </a:p>
      </dsp:txBody>
      <dsp:txXfrm>
        <a:off x="1774669" y="548621"/>
        <a:ext cx="3435448" cy="1457463"/>
      </dsp:txXfrm>
    </dsp:sp>
    <dsp:sp modelId="{8BDA33D9-5BA7-4C20-A6B8-CE25A1AC3F8D}">
      <dsp:nvSpPr>
        <dsp:cNvPr id="0" name=""/>
        <dsp:cNvSpPr/>
      </dsp:nvSpPr>
      <dsp:spPr>
        <a:xfrm>
          <a:off x="5808719" y="548621"/>
          <a:ext cx="1457463" cy="14574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5D5760-C600-4056-8627-5E3A96339E39}">
      <dsp:nvSpPr>
        <dsp:cNvPr id="0" name=""/>
        <dsp:cNvSpPr/>
      </dsp:nvSpPr>
      <dsp:spPr>
        <a:xfrm>
          <a:off x="6114786" y="854688"/>
          <a:ext cx="845328" cy="845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D92981-A0A6-4E9A-88D5-7EC9F4B85940}">
      <dsp:nvSpPr>
        <dsp:cNvPr id="0" name=""/>
        <dsp:cNvSpPr/>
      </dsp:nvSpPr>
      <dsp:spPr>
        <a:xfrm>
          <a:off x="7578496" y="548621"/>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baseline="0"/>
            <a:t>Adopting Teams is a </a:t>
          </a:r>
          <a:r>
            <a:rPr lang="en-US" sz="1900" b="1" kern="1200" baseline="0"/>
            <a:t>user’s choice</a:t>
          </a:r>
          <a:r>
            <a:rPr lang="en-US" sz="1900" kern="1200" baseline="0"/>
            <a:t>; empower users to choose Teams</a:t>
          </a:r>
          <a:endParaRPr lang="en-US" sz="1900" kern="1200"/>
        </a:p>
      </dsp:txBody>
      <dsp:txXfrm>
        <a:off x="7578496" y="548621"/>
        <a:ext cx="3435448" cy="1457463"/>
      </dsp:txXfrm>
    </dsp:sp>
    <dsp:sp modelId="{8BFFCDBA-F260-4D28-9069-04A8A134A189}">
      <dsp:nvSpPr>
        <dsp:cNvPr id="0" name=""/>
        <dsp:cNvSpPr/>
      </dsp:nvSpPr>
      <dsp:spPr>
        <a:xfrm>
          <a:off x="4892" y="2827853"/>
          <a:ext cx="1457463" cy="14574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77782-5156-46BF-8A63-50BDACCC0C68}">
      <dsp:nvSpPr>
        <dsp:cNvPr id="0" name=""/>
        <dsp:cNvSpPr/>
      </dsp:nvSpPr>
      <dsp:spPr>
        <a:xfrm>
          <a:off x="310960" y="3133920"/>
          <a:ext cx="845328" cy="845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0F4237-9C7E-49F6-B295-BAB9426E7340}">
      <dsp:nvSpPr>
        <dsp:cNvPr id="0" name=""/>
        <dsp:cNvSpPr/>
      </dsp:nvSpPr>
      <dsp:spPr>
        <a:xfrm>
          <a:off x="1774669" y="2827853"/>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b="1" kern="1200" baseline="0"/>
            <a:t>Flexible upgrade approaches </a:t>
          </a:r>
          <a:r>
            <a:rPr lang="en-US" sz="1900" kern="1200" baseline="0"/>
            <a:t>empower you to choose the right upgrade journey for your organization</a:t>
          </a:r>
          <a:endParaRPr lang="en-US" sz="1900" b="1" kern="1200"/>
        </a:p>
      </dsp:txBody>
      <dsp:txXfrm>
        <a:off x="1774669" y="2827853"/>
        <a:ext cx="3435448" cy="1457463"/>
      </dsp:txXfrm>
    </dsp:sp>
    <dsp:sp modelId="{78D4151F-3970-4357-9528-5E6AC875A496}">
      <dsp:nvSpPr>
        <dsp:cNvPr id="0" name=""/>
        <dsp:cNvSpPr/>
      </dsp:nvSpPr>
      <dsp:spPr>
        <a:xfrm>
          <a:off x="5808719" y="2827853"/>
          <a:ext cx="1457463" cy="14574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D2300-B60A-4F35-817E-3BCDC3287C29}">
      <dsp:nvSpPr>
        <dsp:cNvPr id="0" name=""/>
        <dsp:cNvSpPr/>
      </dsp:nvSpPr>
      <dsp:spPr>
        <a:xfrm>
          <a:off x="6114786" y="3133920"/>
          <a:ext cx="845328" cy="845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82DECC-7B77-4DBD-BE60-77306D69CA87}">
      <dsp:nvSpPr>
        <dsp:cNvPr id="0" name=""/>
        <dsp:cNvSpPr/>
      </dsp:nvSpPr>
      <dsp:spPr>
        <a:xfrm>
          <a:off x="7578496" y="2827853"/>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baseline="0"/>
            <a:t>A </a:t>
          </a:r>
          <a:r>
            <a:rPr lang="en-US" sz="1900" b="1" kern="1200" baseline="0"/>
            <a:t>solid foundation </a:t>
          </a:r>
          <a:r>
            <a:rPr lang="en-US" sz="1900" b="0" kern="1200" baseline="0"/>
            <a:t>keeps everyone aligned and helps ensure </a:t>
          </a:r>
          <a:r>
            <a:rPr lang="en-US" sz="1900" kern="1200" baseline="0"/>
            <a:t>upgrade success as well as sustained business outcomes</a:t>
          </a:r>
          <a:endParaRPr lang="en-US" sz="1900" kern="1200"/>
        </a:p>
      </dsp:txBody>
      <dsp:txXfrm>
        <a:off x="7578496" y="2827853"/>
        <a:ext cx="3435448" cy="14574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65C1A-69E1-4364-9D44-B1B780A811B8}">
      <dsp:nvSpPr>
        <dsp:cNvPr id="0" name=""/>
        <dsp:cNvSpPr/>
      </dsp:nvSpPr>
      <dsp:spPr>
        <a:xfrm>
          <a:off x="4892" y="548621"/>
          <a:ext cx="1457463" cy="14574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7A9DF7-47C9-4FD3-BA26-FE58B74B402B}">
      <dsp:nvSpPr>
        <dsp:cNvPr id="0" name=""/>
        <dsp:cNvSpPr/>
      </dsp:nvSpPr>
      <dsp:spPr>
        <a:xfrm>
          <a:off x="310960" y="854688"/>
          <a:ext cx="845328" cy="845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C4A61B-04B6-4786-B4E8-BF8221C4742C}">
      <dsp:nvSpPr>
        <dsp:cNvPr id="0" name=""/>
        <dsp:cNvSpPr/>
      </dsp:nvSpPr>
      <dsp:spPr>
        <a:xfrm>
          <a:off x="1774669" y="548621"/>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baseline="0"/>
            <a:t>Measure</a:t>
          </a:r>
          <a:r>
            <a:rPr lang="en-US" sz="2000" kern="1200" baseline="0"/>
            <a:t> against your defined goals </a:t>
          </a:r>
          <a:r>
            <a:rPr lang="en-US" sz="2000" b="1" kern="1200" baseline="0"/>
            <a:t>and mitigate </a:t>
          </a:r>
          <a:r>
            <a:rPr lang="en-US" sz="2000" kern="1200" baseline="0"/>
            <a:t>as needed</a:t>
          </a:r>
          <a:endParaRPr lang="en-US" sz="2000" kern="1200"/>
        </a:p>
      </dsp:txBody>
      <dsp:txXfrm>
        <a:off x="1774669" y="548621"/>
        <a:ext cx="3435448" cy="1457463"/>
      </dsp:txXfrm>
    </dsp:sp>
    <dsp:sp modelId="{F5A10830-F07C-41DC-9335-711EC4427D06}">
      <dsp:nvSpPr>
        <dsp:cNvPr id="0" name=""/>
        <dsp:cNvSpPr/>
      </dsp:nvSpPr>
      <dsp:spPr>
        <a:xfrm>
          <a:off x="5808719" y="548621"/>
          <a:ext cx="1457463" cy="14574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D02D39-7298-445F-A552-A5CD63BEA2B5}">
      <dsp:nvSpPr>
        <dsp:cNvPr id="0" name=""/>
        <dsp:cNvSpPr/>
      </dsp:nvSpPr>
      <dsp:spPr>
        <a:xfrm>
          <a:off x="6114786" y="854688"/>
          <a:ext cx="845328" cy="845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C16399-2C3C-4772-8054-2150BB8BFA4B}">
      <dsp:nvSpPr>
        <dsp:cNvPr id="0" name=""/>
        <dsp:cNvSpPr/>
      </dsp:nvSpPr>
      <dsp:spPr>
        <a:xfrm>
          <a:off x="7578496" y="548621"/>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baseline="0"/>
            <a:t>Monitor network health </a:t>
          </a:r>
          <a:r>
            <a:rPr lang="en-US" sz="2000" kern="1200" baseline="0"/>
            <a:t>to ensure a positive user experience</a:t>
          </a:r>
          <a:endParaRPr lang="en-US" sz="2000" kern="1200"/>
        </a:p>
      </dsp:txBody>
      <dsp:txXfrm>
        <a:off x="7578496" y="548621"/>
        <a:ext cx="3435448" cy="1457463"/>
      </dsp:txXfrm>
    </dsp:sp>
    <dsp:sp modelId="{277792B6-ED42-43B3-9839-05D24972BD02}">
      <dsp:nvSpPr>
        <dsp:cNvPr id="0" name=""/>
        <dsp:cNvSpPr/>
      </dsp:nvSpPr>
      <dsp:spPr>
        <a:xfrm>
          <a:off x="4892" y="2827853"/>
          <a:ext cx="1457463" cy="14574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65B2CE-1222-4254-A7DF-FDBCE2DACAED}">
      <dsp:nvSpPr>
        <dsp:cNvPr id="0" name=""/>
        <dsp:cNvSpPr/>
      </dsp:nvSpPr>
      <dsp:spPr>
        <a:xfrm>
          <a:off x="310960" y="3133920"/>
          <a:ext cx="845328" cy="845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20044C-798A-4D5E-8D7B-916AF5201DEC}">
      <dsp:nvSpPr>
        <dsp:cNvPr id="0" name=""/>
        <dsp:cNvSpPr/>
      </dsp:nvSpPr>
      <dsp:spPr>
        <a:xfrm>
          <a:off x="1774669" y="2827853"/>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baseline="0"/>
            <a:t>Maintain user excitement </a:t>
          </a:r>
          <a:r>
            <a:rPr lang="en-US" sz="2000" kern="1200" baseline="0"/>
            <a:t>to sustain adoption and ROI</a:t>
          </a:r>
          <a:endParaRPr lang="en-US" sz="2000" kern="1200"/>
        </a:p>
      </dsp:txBody>
      <dsp:txXfrm>
        <a:off x="1774669" y="2827853"/>
        <a:ext cx="3435448" cy="1457463"/>
      </dsp:txXfrm>
    </dsp:sp>
    <dsp:sp modelId="{13526B79-51E3-4688-A54E-AAF70FCCADE3}">
      <dsp:nvSpPr>
        <dsp:cNvPr id="0" name=""/>
        <dsp:cNvSpPr/>
      </dsp:nvSpPr>
      <dsp:spPr>
        <a:xfrm>
          <a:off x="5808719" y="2827853"/>
          <a:ext cx="1457463" cy="145746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D25C-184A-491C-BFD3-9876BF504075}">
      <dsp:nvSpPr>
        <dsp:cNvPr id="0" name=""/>
        <dsp:cNvSpPr/>
      </dsp:nvSpPr>
      <dsp:spPr>
        <a:xfrm>
          <a:off x="6114786" y="3133920"/>
          <a:ext cx="845328" cy="845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12ED0E-A37B-41AE-9F1D-A1EEE0CEE8F1}">
      <dsp:nvSpPr>
        <dsp:cNvPr id="0" name=""/>
        <dsp:cNvSpPr/>
      </dsp:nvSpPr>
      <dsp:spPr>
        <a:xfrm>
          <a:off x="7578496" y="2827853"/>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b="1" kern="1200" baseline="0"/>
            <a:t>Plan for product innovations </a:t>
          </a:r>
          <a:r>
            <a:rPr lang="en-US" sz="2000" kern="1200" baseline="0"/>
            <a:t>to optimize and grow</a:t>
          </a:r>
          <a:endParaRPr lang="en-US" sz="2000" kern="1200"/>
        </a:p>
      </dsp:txBody>
      <dsp:txXfrm>
        <a:off x="7578496" y="2827853"/>
        <a:ext cx="3435448" cy="145746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8116A5-1EEB-4FD8-9126-F481E6C7A23F}" type="datetimeFigureOut">
              <a:rPr lang="en-US" smtClean="0"/>
              <a:t>11/21/2019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0EF7E-FA37-47FA-B75A-5F20C2E90A9C}" type="slidenum">
              <a:rPr lang="en-US" smtClean="0"/>
              <a:t>‹#›</a:t>
            </a:fld>
            <a:endParaRPr lang="en-US"/>
          </a:p>
        </p:txBody>
      </p:sp>
    </p:spTree>
    <p:extLst>
      <p:ext uri="{BB962C8B-B14F-4D97-AF65-F5344CB8AC3E}">
        <p14:creationId xmlns:p14="http://schemas.microsoft.com/office/powerpoint/2010/main" val="3266626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4924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4237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0826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836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F8422-4618-4036-BD00-FE6D827127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930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522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57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674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411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9:02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948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9:18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910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941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807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8633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122869-18C9-494D-8E8D-94D103C5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008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122869-18C9-494D-8E8D-94D103C5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945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122869-18C9-494D-8E8D-94D103C5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806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122869-18C9-494D-8E8D-94D103C5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55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122869-18C9-494D-8E8D-94D103C5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109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204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837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6818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302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6933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911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218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91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3569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3007B3C-9647-42C7-9A4C-98847B303F8C}"/>
              </a:ext>
            </a:extLst>
          </p:cNvPr>
          <p:cNvSpPr>
            <a:spLocks noGrp="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034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874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541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570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F8422-4618-4036-BD00-FE6D827127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354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F122869-18C9-494D-8E8D-94D103C51F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9124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8DEF2D95-23FA-4EBE-AE58-312CA70CDDC7}"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11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908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11/21/2019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2328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6.jpeg"/><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Master" Target="../slideMasters/slideMaster10.xml"/><Relationship Id="rId5" Type="http://schemas.openxmlformats.org/officeDocument/2006/relationships/image" Target="../media/image39.png"/><Relationship Id="rId4" Type="http://schemas.openxmlformats.org/officeDocument/2006/relationships/image" Target="../media/image38.jp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0.xml"/><Relationship Id="rId4" Type="http://schemas.openxmlformats.org/officeDocument/2006/relationships/image" Target="../media/image42.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0.xml"/><Relationship Id="rId5" Type="http://schemas.openxmlformats.org/officeDocument/2006/relationships/image" Target="../media/image43.emf"/><Relationship Id="rId4" Type="http://schemas.openxmlformats.org/officeDocument/2006/relationships/image" Target="../media/image42.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0.xml"/><Relationship Id="rId5" Type="http://schemas.openxmlformats.org/officeDocument/2006/relationships/image" Target="../media/image43.emf"/><Relationship Id="rId4" Type="http://schemas.openxmlformats.org/officeDocument/2006/relationships/image" Target="../media/image42.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jp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jpg"/><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8.jpe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9.jp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54.png"/><Relationship Id="rId1" Type="http://schemas.openxmlformats.org/officeDocument/2006/relationships/slideMaster" Target="../slideMasters/slideMaster12.xml"/><Relationship Id="rId4" Type="http://schemas.openxmlformats.org/officeDocument/2006/relationships/image" Target="../media/image55.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0.png"/><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8.emf"/><Relationship Id="rId1" Type="http://schemas.openxmlformats.org/officeDocument/2006/relationships/slideMaster" Target="../slideMasters/slideMaster13.xml"/><Relationship Id="rId4" Type="http://schemas.openxmlformats.org/officeDocument/2006/relationships/image" Target="../media/image76.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77.jpg"/><Relationship Id="rId1" Type="http://schemas.openxmlformats.org/officeDocument/2006/relationships/slideMaster" Target="../slideMasters/slideMaster13.xml"/><Relationship Id="rId4" Type="http://schemas.openxmlformats.org/officeDocument/2006/relationships/image" Target="../media/image78.png"/></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81.jpg"/><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81.jpg"/><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3.emf"/><Relationship Id="rId1" Type="http://schemas.openxmlformats.org/officeDocument/2006/relationships/slideMaster" Target="../slideMasters/slideMaster16.xml"/><Relationship Id="rId4" Type="http://schemas.openxmlformats.org/officeDocument/2006/relationships/image" Target="../media/image85.sv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81.jp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87.png"/><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88.png"/><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89.png"/><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0.jpeg"/><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6.xml"/><Relationship Id="rId4" Type="http://schemas.openxmlformats.org/officeDocument/2006/relationships/image" Target="../media/image25.sv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Master" Target="../slideMasters/slideMaster7.xml"/><Relationship Id="rId4" Type="http://schemas.openxmlformats.org/officeDocument/2006/relationships/image" Target="../media/image25.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
        <p:nvSpPr>
          <p:cNvPr id="3" name="Content Placeholder 2"/>
          <p:cNvSpPr>
            <a:spLocks noGrp="1"/>
          </p:cNvSpPr>
          <p:nvPr>
            <p:ph idx="1" hasCustomPrompt="1"/>
          </p:nvPr>
        </p:nvSpPr>
        <p:spPr/>
        <p:txBody>
          <a:bodyPr/>
          <a:lstStyle>
            <a:lvl1pPr>
              <a:buClr>
                <a:srgbClr val="1E70B6"/>
              </a:buClr>
              <a:defRPr/>
            </a:lvl1pPr>
            <a:lvl2pPr>
              <a:buClr>
                <a:srgbClr val="1E70B6"/>
              </a:buClr>
              <a:defRPr/>
            </a:lvl2pPr>
            <a:lvl3pPr>
              <a:buClr>
                <a:srgbClr val="1E70B6"/>
              </a:buClr>
              <a:defRPr/>
            </a:lvl3pPr>
            <a:lvl4pPr>
              <a:buClr>
                <a:srgbClr val="1E70B6"/>
              </a:buClr>
              <a:defRPr/>
            </a:lvl4pPr>
            <a:lvl5pPr>
              <a:buClr>
                <a:srgbClr val="1E70B6"/>
              </a:buClr>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009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1" y="-312"/>
            <a:ext cx="12191377" cy="6858623"/>
          </a:xfrm>
          <a:prstGeom prst="rect">
            <a:avLst/>
          </a:prstGeom>
        </p:spPr>
      </p:pic>
      <p:sp>
        <p:nvSpPr>
          <p:cNvPr id="12" name="Rectangle 11"/>
          <p:cNvSpPr/>
          <p:nvPr userDrawn="1"/>
        </p:nvSpPr>
        <p:spPr bwMode="auto">
          <a:xfrm>
            <a:off x="263885" y="4618989"/>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2966772"/>
            <a:ext cx="12192000" cy="3890220"/>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21012" y="4576555"/>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4" name="Text Placeholder 2"/>
          <p:cNvSpPr>
            <a:spLocks noGrp="1"/>
          </p:cNvSpPr>
          <p:nvPr>
            <p:ph type="body" sz="quarter" idx="14" hasCustomPrompt="1"/>
          </p:nvPr>
        </p:nvSpPr>
        <p:spPr bwMode="auto">
          <a:xfrm>
            <a:off x="227542" y="5840964"/>
            <a:ext cx="8354964" cy="476135"/>
          </a:xfr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dirty="0"/>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529" y="312533"/>
            <a:ext cx="1601410" cy="516416"/>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409152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MinorSectionDivider">
    <p:bg>
      <p:bgPr>
        <a:solidFill>
          <a:srgbClr val="EEF1F5"/>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36114" y="2062174"/>
            <a:ext cx="9846085" cy="1566862"/>
          </a:xfrm>
          <a:prstGeom prst="rect">
            <a:avLst/>
          </a:prstGeom>
        </p:spPr>
        <p:txBody>
          <a:bodyPr anchor="b">
            <a:noAutofit/>
          </a:bodyPr>
          <a:lstStyle>
            <a:lvl1pPr algn="l">
              <a:defRPr sz="6000" b="0" i="0">
                <a:solidFill>
                  <a:srgbClr val="16233A">
                    <a:alpha val="76000"/>
                  </a:srgbClr>
                </a:solidFill>
                <a:latin typeface="Segoe UI Light" charset="0"/>
                <a:ea typeface="Segoe UI Light" charset="0"/>
                <a:cs typeface="Segoe UI Light" charset="0"/>
              </a:defRPr>
            </a:lvl1pPr>
          </a:lstStyle>
          <a:p>
            <a:r>
              <a:rPr lang="en-US"/>
              <a:t>Click to edit Master title style</a:t>
            </a:r>
          </a:p>
        </p:txBody>
      </p:sp>
      <p:sp>
        <p:nvSpPr>
          <p:cNvPr id="5" name="Subtitle 2"/>
          <p:cNvSpPr>
            <a:spLocks noGrp="1"/>
          </p:cNvSpPr>
          <p:nvPr>
            <p:ph type="subTitle" idx="1"/>
          </p:nvPr>
        </p:nvSpPr>
        <p:spPr>
          <a:xfrm>
            <a:off x="136114" y="3656852"/>
            <a:ext cx="9846085" cy="1655762"/>
          </a:xfrm>
          <a:prstGeom prst="rect">
            <a:avLst/>
          </a:prstGeom>
        </p:spPr>
        <p:txBody>
          <a:bodyPr>
            <a:normAutofit/>
          </a:bodyPr>
          <a:lstStyle>
            <a:lvl1pPr marL="0" indent="0" algn="l">
              <a:lnSpc>
                <a:spcPct val="70000"/>
              </a:lnSpc>
              <a:buNone/>
              <a:defRPr sz="1400">
                <a:solidFill>
                  <a:srgbClr val="16233A">
                    <a:alpha val="76000"/>
                  </a:srgb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867835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0077D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846493-08F4-440D-B99B-573B8C0EAC5E}"/>
              </a:ext>
            </a:extLst>
          </p:cNvPr>
          <p:cNvSpPr>
            <a:spLocks noGrp="1"/>
          </p:cNvSpPr>
          <p:nvPr>
            <p:ph type="title"/>
          </p:nvPr>
        </p:nvSpPr>
        <p:spPr>
          <a:xfrm>
            <a:off x="344803" y="413150"/>
            <a:ext cx="11658601" cy="685800"/>
          </a:xfrm>
          <a:prstGeom prst="rect">
            <a:avLst/>
          </a:prstGeom>
        </p:spPr>
        <p:txBody>
          <a:bodyPr anchor="t"/>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1185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27298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4285517"/>
      </p:ext>
    </p:extLst>
  </p:cSld>
  <p:clrMapOvr>
    <a:masterClrMapping/>
  </p:clrMapOvr>
  <p:transition>
    <p:fade/>
  </p:transition>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029215"/>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lide w/ Titl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3353" y="479022"/>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260918610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206136724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5325300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18363194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44803" y="413150"/>
            <a:ext cx="11658601" cy="602903"/>
          </a:xfrm>
          <a:prstGeom prst="rect">
            <a:avLst/>
          </a:prstGeom>
        </p:spPr>
        <p:txBody>
          <a:bodyPr anchor="t"/>
          <a:lstStyle>
            <a:lvl1pPr>
              <a:defRPr sz="3100"/>
            </a:lvl1pPr>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44803" y="1016052"/>
            <a:ext cx="11658601" cy="278733"/>
          </a:xfrm>
        </p:spPr>
        <p:txBody>
          <a:bodyPr wrap="square" lIns="91440" tIns="0" rIns="0" bIns="0">
            <a:noAutofit/>
          </a:bodyPr>
          <a:lstStyle>
            <a:lvl1pPr marL="0" marR="0" indent="0" algn="l" defTabSz="914367" rtl="0" eaLnBrk="1" fontAlgn="auto" latinLnBrk="0" hangingPunct="1">
              <a:lnSpc>
                <a:spcPct val="95000"/>
              </a:lnSpc>
              <a:spcBef>
                <a:spcPts val="0"/>
              </a:spcBef>
              <a:spcAft>
                <a:spcPts val="2549"/>
              </a:spcAft>
              <a:buClrTx/>
              <a:buSzPct val="90000"/>
              <a:buFont typeface="Wingdings" panose="05000000000000000000" pitchFamily="2" charset="2"/>
              <a:buNone/>
              <a:tabLst/>
              <a:defRPr sz="1765" b="0" i="0">
                <a:solidFill>
                  <a:srgbClr val="0077D3"/>
                </a:solidFill>
                <a:latin typeface="Segoe UI" panose="020B0502040204020203" pitchFamily="34" charset="0"/>
                <a:cs typeface="Segoe UI"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681761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1" y="-312"/>
            <a:ext cx="12191377" cy="6858623"/>
          </a:xfrm>
          <a:prstGeom prst="rect">
            <a:avLst/>
          </a:prstGeom>
        </p:spPr>
      </p:pic>
      <p:sp>
        <p:nvSpPr>
          <p:cNvPr id="2" name="Rectangle 1"/>
          <p:cNvSpPr/>
          <p:nvPr userDrawn="1"/>
        </p:nvSpPr>
        <p:spPr bwMode="auto">
          <a:xfrm>
            <a:off x="-1" y="0"/>
            <a:ext cx="3634156" cy="1490215"/>
          </a:xfrm>
          <a:prstGeom prst="rect">
            <a:avLst/>
          </a:prstGeom>
          <a:gradFill>
            <a:gsLst>
              <a:gs pos="46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3885" y="4618989"/>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2966772"/>
            <a:ext cx="12192000" cy="3890220"/>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21012" y="4576555"/>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4" name="Text Placeholder 2"/>
          <p:cNvSpPr>
            <a:spLocks noGrp="1"/>
          </p:cNvSpPr>
          <p:nvPr>
            <p:ph type="body" sz="quarter" idx="14" hasCustomPrompt="1"/>
          </p:nvPr>
        </p:nvSpPr>
        <p:spPr bwMode="auto">
          <a:xfrm>
            <a:off x="227542" y="5840964"/>
            <a:ext cx="8354964" cy="476135"/>
          </a:xfr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dirty="0"/>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529" y="312533"/>
            <a:ext cx="1601410" cy="516416"/>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73142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11/21/2019</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420294285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2"/>
            <a:ext cx="7454643" cy="3558191"/>
          </a:xfrm>
          <a:noFill/>
        </p:spPr>
        <p:txBody>
          <a:bodyPr vert="horz" wrap="square" lIns="0" tIns="0" rIns="0" bIns="0" rtlCol="0" anchor="t" anchorCtr="0">
            <a:noAutofit/>
          </a:bodyPr>
          <a:lstStyle>
            <a:lvl1pPr>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614831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8039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6782E959-55B5-434F-9AB4-D997E955CF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1820" r="11807"/>
          <a:stretch/>
        </p:blipFill>
        <p:spPr>
          <a:xfrm>
            <a:off x="0" y="0"/>
            <a:ext cx="12192001" cy="6857999"/>
          </a:xfrm>
          <a:prstGeom prst="rect">
            <a:avLst/>
          </a:prstGeom>
        </p:spPr>
      </p:pic>
      <p:sp>
        <p:nvSpPr>
          <p:cNvPr id="7" name="Rectangle 6">
            <a:extLst>
              <a:ext uri="{FF2B5EF4-FFF2-40B4-BE49-F238E27FC236}">
                <a16:creationId xmlns:a16="http://schemas.microsoft.com/office/drawing/2014/main" id="{0AD7FB2E-D3FE-47D3-9F8A-5E42AF0946BB}"/>
              </a:ext>
            </a:extLst>
          </p:cNvPr>
          <p:cNvSpPr/>
          <p:nvPr userDrawn="1"/>
        </p:nvSpPr>
        <p:spPr bwMode="auto">
          <a:xfrm>
            <a:off x="-1" y="0"/>
            <a:ext cx="12192001" cy="6858000"/>
          </a:xfrm>
          <a:prstGeom prst="rect">
            <a:avLst/>
          </a:prstGeom>
          <a:gradFill flip="none" rotWithShape="1">
            <a:gsLst>
              <a:gs pos="0">
                <a:srgbClr val="000000">
                  <a:alpha val="4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3DF32BC-DCA5-42CE-A3D3-2157DFB68B53}"/>
              </a:ext>
            </a:extLst>
          </p:cNvPr>
          <p:cNvPicPr>
            <a:picLocks noChangeAspect="1"/>
          </p:cNvPicPr>
          <p:nvPr userDrawn="1"/>
        </p:nvPicPr>
        <p:blipFill>
          <a:blip r:embed="rId3"/>
          <a:stretch>
            <a:fillRect/>
          </a:stretch>
        </p:blipFill>
        <p:spPr bwMode="black">
          <a:xfrm>
            <a:off x="475482" y="486853"/>
            <a:ext cx="1208264" cy="253265"/>
          </a:xfrm>
          <a:prstGeom prst="rect">
            <a:avLst/>
          </a:prstGeom>
        </p:spPr>
      </p:pic>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a16="http://schemas.microsoft.com/office/drawing/2014/main" id="{F6CB3D20-ADD1-4C64-9425-FE3A7A2594C2}"/>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206638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lgn="l" defTabSz="896365" rtl="0" eaLnBrk="1" latinLnBrk="0" hangingPunct="1">
              <a:lnSpc>
                <a:spcPts val="3075"/>
              </a:lnSpc>
              <a:spcBef>
                <a:spcPct val="0"/>
              </a:spcBef>
              <a:buNone/>
              <a:defRPr lang="en-US" sz="3137" b="0" strike="noStrike" kern="1200" cap="none" spc="-144"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31711570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3751815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pic>
        <p:nvPicPr>
          <p:cNvPr id="3" name="Picture 2">
            <a:extLst>
              <a:ext uri="{FF2B5EF4-FFF2-40B4-BE49-F238E27FC236}">
                <a16:creationId xmlns:a16="http://schemas.microsoft.com/office/drawing/2014/main" id="{327A0659-E0B2-44F6-B4DF-1BF31497F2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6932"/>
            <a:ext cx="7278947" cy="5691068"/>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4C2C783E-C3C4-4908-A60D-1931FA7525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86929068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203183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8428555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12859900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813" b="7813"/>
          <a:stretch/>
        </p:blipFill>
        <p:spPr>
          <a:xfrm>
            <a:off x="311" y="-312"/>
            <a:ext cx="12191377" cy="6858623"/>
          </a:xfrm>
          <a:prstGeom prst="rect">
            <a:avLst/>
          </a:prstGeom>
        </p:spPr>
      </p:pic>
      <p:sp>
        <p:nvSpPr>
          <p:cNvPr id="15" name="Rectangle 14"/>
          <p:cNvSpPr/>
          <p:nvPr userDrawn="1"/>
        </p:nvSpPr>
        <p:spPr bwMode="auto">
          <a:xfrm>
            <a:off x="-2" y="0"/>
            <a:ext cx="3707565" cy="1296366"/>
          </a:xfrm>
          <a:prstGeom prst="rect">
            <a:avLst/>
          </a:prstGeom>
          <a:gradFill>
            <a:gsLst>
              <a:gs pos="45000">
                <a:srgbClr val="F1EFED">
                  <a:alpha val="60000"/>
                </a:srgbClr>
              </a:gs>
              <a:gs pos="0">
                <a:schemeClr val="bg1">
                  <a:alpha val="80000"/>
                </a:schemeClr>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63885" y="4618989"/>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a:off x="0" y="2966772"/>
            <a:ext cx="12192000" cy="3890220"/>
          </a:xfrm>
          <a:prstGeom prst="rect">
            <a:avLst/>
          </a:prstGeom>
          <a:gradFill>
            <a:gsLst>
              <a:gs pos="0">
                <a:srgbClr val="010A07">
                  <a:alpha val="0"/>
                </a:srgbClr>
              </a:gs>
              <a:gs pos="100000">
                <a:srgbClr val="010A07">
                  <a:alpha val="50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21012" y="4576555"/>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4" name="Text Placeholder 2"/>
          <p:cNvSpPr>
            <a:spLocks noGrp="1"/>
          </p:cNvSpPr>
          <p:nvPr>
            <p:ph type="body" sz="quarter" idx="14" hasCustomPrompt="1"/>
          </p:nvPr>
        </p:nvSpPr>
        <p:spPr bwMode="auto">
          <a:xfrm>
            <a:off x="227542" y="5840964"/>
            <a:ext cx="8354964" cy="476135"/>
          </a:xfr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dirty="0"/>
              <a:t>Subtitle</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529" y="312533"/>
            <a:ext cx="1601410" cy="516416"/>
          </a:xfrm>
          <a:prstGeom prst="rect">
            <a:avLst/>
          </a:prstGeom>
        </p:spPr>
      </p:pic>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224669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255001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0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a:xfrm>
            <a:off x="269244" y="1189178"/>
            <a:ext cx="11653521" cy="829458"/>
          </a:xfrm>
        </p:spPr>
        <p:txBody>
          <a:bodyPr/>
          <a:lstStyle>
            <a:lvl2pPr>
              <a:defRPr sz="1600"/>
            </a:lvl2pPr>
            <a:lvl3pPr>
              <a:defRPr sz="1400"/>
            </a:lvl3pPr>
            <a:lvl4pPr>
              <a:defRPr sz="1100"/>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11/21/2019</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0459829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11/21/2019</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69136435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0"/>
            <a:ext cx="12192434" cy="6856228"/>
          </a:xfrm>
          <a:prstGeom prst="rect">
            <a:avLst/>
          </a:prstGeom>
        </p:spPr>
      </p:pic>
      <p:sp>
        <p:nvSpPr>
          <p:cNvPr id="11" name="Rectangle 10"/>
          <p:cNvSpPr/>
          <p:nvPr userDrawn="1"/>
        </p:nvSpPr>
        <p:spPr>
          <a:xfrm>
            <a:off x="1"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4"/>
          </a:p>
        </p:txBody>
      </p:sp>
      <p:sp>
        <p:nvSpPr>
          <p:cNvPr id="12" name="Rectangle 11"/>
          <p:cNvSpPr/>
          <p:nvPr userDrawn="1"/>
        </p:nvSpPr>
        <p:spPr bwMode="auto">
          <a:xfrm>
            <a:off x="263885"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117" rtl="0" eaLnBrk="1" latinLnBrk="0" hangingPunct="1">
              <a:defRPr lang="en-US" sz="4901"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7" name="Text Placeholder 2"/>
          <p:cNvSpPr>
            <a:spLocks noGrp="1"/>
          </p:cNvSpPr>
          <p:nvPr>
            <p:ph type="body" sz="quarter" idx="14" hasCustomPrompt="1"/>
          </p:nvPr>
        </p:nvSpPr>
        <p:spPr bwMode="auto">
          <a:xfrm>
            <a:off x="263884" y="5840966"/>
            <a:ext cx="8354964" cy="476135"/>
          </a:xfrm>
        </p:spPr>
        <p:txBody>
          <a:bodyPr tIns="0" bIns="109728">
            <a:noAutofit/>
          </a:bodyPr>
          <a:lstStyle>
            <a:lvl1pPr marL="0" indent="0" algn="l" defTabSz="896117" rtl="0" eaLnBrk="1" latinLnBrk="0" hangingPunct="1">
              <a:spcBef>
                <a:spcPts val="0"/>
              </a:spcBef>
              <a:buNone/>
              <a:defRPr lang="en-US" sz="2450" kern="1200" spc="-147" baseline="0" dirty="0" smtClean="0">
                <a:solidFill>
                  <a:srgbClr val="FFFFFF"/>
                </a:solidFill>
                <a:latin typeface="+mn-lt"/>
                <a:ea typeface="+mn-ea"/>
                <a:cs typeface="Bodoni Std Bold Italic"/>
              </a:defRPr>
            </a:lvl1pPr>
          </a:lstStyle>
          <a:p>
            <a:pPr lvl="0"/>
            <a:r>
              <a:rPr lang="en-US"/>
              <a:t>Subtitle</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a:ext>
            </a:extLst>
          </a:blip>
          <a:srcRect l="27547"/>
          <a:stretch/>
        </p:blipFill>
        <p:spPr>
          <a:xfrm>
            <a:off x="198465" y="6165548"/>
            <a:ext cx="1912050" cy="768760"/>
          </a:xfrm>
          <a:prstGeom prst="rect">
            <a:avLst/>
          </a:prstGeom>
        </p:spPr>
      </p:pic>
    </p:spTree>
    <p:extLst>
      <p:ext uri="{BB962C8B-B14F-4D97-AF65-F5344CB8AC3E}">
        <p14:creationId xmlns:p14="http://schemas.microsoft.com/office/powerpoint/2010/main" val="21755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6AEF-0ED9-4C63-BB34-2AC5DFB0923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670DA1A-DFC3-4D37-8514-698C1405E6C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9B5F637-BC23-4A85-905B-D0B67E35C86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2F097F3-AE9F-419B-AF70-3BA1E0BE10D0}"/>
              </a:ext>
            </a:extLst>
          </p:cNvPr>
          <p:cNvSpPr>
            <a:spLocks noGrp="1"/>
          </p:cNvSpPr>
          <p:nvPr>
            <p:ph type="dt" sz="half" idx="10"/>
          </p:nvPr>
        </p:nvSpPr>
        <p:spPr/>
        <p:txBody>
          <a:bodyPr/>
          <a:lstStyle/>
          <a:p>
            <a:fld id="{DFF749E4-03D0-44FA-A74D-74550594CB58}" type="datetimeFigureOut">
              <a:rPr lang="en-GB" smtClean="0"/>
              <a:t>21/11/2019</a:t>
            </a:fld>
            <a:endParaRPr lang="en-GB"/>
          </a:p>
        </p:txBody>
      </p:sp>
      <p:sp>
        <p:nvSpPr>
          <p:cNvPr id="6" name="Footer Placeholder 5">
            <a:extLst>
              <a:ext uri="{FF2B5EF4-FFF2-40B4-BE49-F238E27FC236}">
                <a16:creationId xmlns:a16="http://schemas.microsoft.com/office/drawing/2014/main" id="{AEB4BD24-C094-4B26-A1FD-2D5194A2985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E6FACBF-6D36-411A-BA5D-81E1BC2B2C24}"/>
              </a:ext>
            </a:extLst>
          </p:cNvPr>
          <p:cNvSpPr>
            <a:spLocks noGrp="1"/>
          </p:cNvSpPr>
          <p:nvPr>
            <p:ph type="sldNum" sz="quarter" idx="12"/>
          </p:nvPr>
        </p:nvSpPr>
        <p:spPr/>
        <p:txBody>
          <a:bodyPr/>
          <a:lstStyle/>
          <a:p>
            <a:fld id="{817AF0B3-CAB8-49F3-A68E-E155776040F0}" type="slidenum">
              <a:rPr lang="en-GB" smtClean="0"/>
              <a:t>‹#›</a:t>
            </a:fld>
            <a:endParaRPr lang="en-GB"/>
          </a:p>
        </p:txBody>
      </p:sp>
    </p:spTree>
    <p:extLst>
      <p:ext uri="{BB962C8B-B14F-4D97-AF65-F5344CB8AC3E}">
        <p14:creationId xmlns:p14="http://schemas.microsoft.com/office/powerpoint/2010/main" val="103925013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45076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439119"/>
            <a:ext cx="11018511" cy="409343"/>
          </a:xfrm>
        </p:spPr>
        <p:txBody>
          <a:bodyPr vert="horz" wrap="square" lIns="146304" tIns="91440" rIns="146304" bIns="91440" rtlCol="0" anchor="t">
            <a:noAutofit/>
          </a:bodyPr>
          <a:lstStyle>
            <a:lvl1pPr>
              <a:defRPr lang="en-US" sz="2800" b="1" i="0" dirty="0">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
        <p:nvSpPr>
          <p:cNvPr id="6" name="Text Placeholder 5">
            <a:extLst>
              <a:ext uri="{FF2B5EF4-FFF2-40B4-BE49-F238E27FC236}">
                <a16:creationId xmlns:a16="http://schemas.microsoft.com/office/drawing/2014/main" id="{576CFBCA-E595-9141-93AB-385E71656135}"/>
              </a:ext>
            </a:extLst>
          </p:cNvPr>
          <p:cNvSpPr>
            <a:spLocks noGrp="1"/>
          </p:cNvSpPr>
          <p:nvPr>
            <p:ph type="body" sz="quarter" idx="10"/>
          </p:nvPr>
        </p:nvSpPr>
        <p:spPr>
          <a:xfrm>
            <a:off x="455995" y="967440"/>
            <a:ext cx="11018838" cy="233910"/>
          </a:xfrm>
        </p:spPr>
        <p:txBody>
          <a:bodyPr vert="horz" wrap="square" lIns="146304" tIns="0" rIns="0" bIns="0" rtlCol="0" anchor="t">
            <a:spAutoFit/>
          </a:bodyPr>
          <a:lstStyle>
            <a:lvl1pPr marL="0" indent="0">
              <a:buNone/>
              <a:defRPr lang="en-US" sz="1600" b="1" i="0" cap="none" dirty="0" smtClean="0">
                <a:ln w="3175">
                  <a:noFill/>
                </a:ln>
                <a:solidFill>
                  <a:schemeClr val="accent1"/>
                </a:solidFill>
                <a:effectLst/>
                <a:latin typeface="Segoe UI Semibold" panose="020B0502040204020203" pitchFamily="34" charset="0"/>
                <a:cs typeface="Segoe UI Semibold" panose="020B0502040204020203" pitchFamily="34" charset="0"/>
              </a:defRPr>
            </a:lvl1pPr>
          </a:lstStyle>
          <a:p>
            <a:pPr marL="0" lvl="0">
              <a:lnSpc>
                <a:spcPct val="95000"/>
              </a:lnSpc>
              <a:spcBef>
                <a:spcPct val="0"/>
              </a:spcBef>
            </a:pPr>
            <a:r>
              <a:rPr lang="en-US"/>
              <a:t>Edit Master text styles</a:t>
            </a:r>
          </a:p>
        </p:txBody>
      </p:sp>
    </p:spTree>
    <p:extLst>
      <p:ext uri="{BB962C8B-B14F-4D97-AF65-F5344CB8AC3E}">
        <p14:creationId xmlns:p14="http://schemas.microsoft.com/office/powerpoint/2010/main" val="293693768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EFE048-B14B-47A2-AE10-01DA1652233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611" r="16611"/>
          <a:stretch/>
        </p:blipFill>
        <p:spPr>
          <a:xfrm>
            <a:off x="0" y="0"/>
            <a:ext cx="12192000" cy="6858000"/>
          </a:xfrm>
          <a:prstGeom prst="rect">
            <a:avLst/>
          </a:prstGeom>
        </p:spPr>
      </p:pic>
      <p:sp>
        <p:nvSpPr>
          <p:cNvPr id="12" name="Rectangle 11"/>
          <p:cNvSpPr/>
          <p:nvPr userDrawn="1"/>
        </p:nvSpPr>
        <p:spPr bwMode="auto">
          <a:xfrm>
            <a:off x="263885" y="4618989"/>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userDrawn="1"/>
        </p:nvSpPr>
        <p:spPr>
          <a:xfrm>
            <a:off x="0" y="17110"/>
            <a:ext cx="12192000" cy="6858001"/>
          </a:xfrm>
          <a:prstGeom prst="rect">
            <a:avLst/>
          </a:prstGeom>
          <a:gradFill>
            <a:gsLst>
              <a:gs pos="0">
                <a:srgbClr val="010A07">
                  <a:alpha val="0"/>
                </a:srgbClr>
              </a:gs>
              <a:gs pos="74000">
                <a:srgbClr val="010A07">
                  <a:alpha val="73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15" name="Picture 14">
            <a:extLst>
              <a:ext uri="{FF2B5EF4-FFF2-40B4-BE49-F238E27FC236}">
                <a16:creationId xmlns:a16="http://schemas.microsoft.com/office/drawing/2014/main" id="{9C9CB14D-5BD4-E949-92DD-30508748D32A}"/>
              </a:ext>
            </a:extLst>
          </p:cNvPr>
          <p:cNvPicPr>
            <a:picLocks noChangeAspect="1"/>
          </p:cNvPicPr>
          <p:nvPr userDrawn="1"/>
        </p:nvPicPr>
        <p:blipFill>
          <a:blip r:embed="rId3"/>
          <a:stretch>
            <a:fillRect/>
          </a:stretch>
        </p:blipFill>
        <p:spPr>
          <a:xfrm>
            <a:off x="123023" y="145126"/>
            <a:ext cx="2328515" cy="856533"/>
          </a:xfrm>
          <a:prstGeom prst="rect">
            <a:avLst/>
          </a:prstGeom>
        </p:spPr>
      </p:pic>
    </p:spTree>
    <p:extLst>
      <p:ext uri="{BB962C8B-B14F-4D97-AF65-F5344CB8AC3E}">
        <p14:creationId xmlns:p14="http://schemas.microsoft.com/office/powerpoint/2010/main" val="160688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4D6BB4-5CF8-9D40-94BD-3991E9981047}"/>
              </a:ext>
            </a:extLst>
          </p:cNvPr>
          <p:cNvSpPr>
            <a:spLocks noGrp="1"/>
          </p:cNvSpPr>
          <p:nvPr>
            <p:ph type="title" hasCustomPrompt="1"/>
          </p:nvPr>
        </p:nvSpPr>
        <p:spPr>
          <a:xfrm>
            <a:off x="455995" y="439119"/>
            <a:ext cx="11018511" cy="409343"/>
          </a:xfrm>
        </p:spPr>
        <p:txBody>
          <a:bodyPr vert="horz" wrap="square" lIns="146304" tIns="91440" rIns="146304" bIns="91440" rtlCol="0" anchor="t">
            <a:noAutofit/>
          </a:bodyPr>
          <a:lstStyle>
            <a:lvl1pPr>
              <a:defRPr lang="en-US" sz="2800" b="1" i="0" dirty="0">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Tree>
    <p:extLst>
      <p:ext uri="{BB962C8B-B14F-4D97-AF65-F5344CB8AC3E}">
        <p14:creationId xmlns:p14="http://schemas.microsoft.com/office/powerpoint/2010/main" val="198767596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_Dar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38C45AD-990B-5E42-A9C0-F9B7A79AE2E6}"/>
              </a:ext>
            </a:extLst>
          </p:cNvPr>
          <p:cNvSpPr>
            <a:spLocks noGrp="1"/>
          </p:cNvSpPr>
          <p:nvPr>
            <p:ph type="title" hasCustomPrompt="1"/>
          </p:nvPr>
        </p:nvSpPr>
        <p:spPr>
          <a:xfrm>
            <a:off x="455995" y="439119"/>
            <a:ext cx="11018511" cy="409343"/>
          </a:xfrm>
        </p:spPr>
        <p:txBody>
          <a:bodyPr vert="horz" wrap="square" lIns="146304" tIns="91440" rIns="146304" bIns="91440" rtlCol="0" anchor="t">
            <a:noAutofit/>
          </a:bodyPr>
          <a:lstStyle>
            <a:lvl1pPr>
              <a:defRPr lang="en-US" sz="2800" b="1" i="0" dirty="0">
                <a:solidFill>
                  <a:schemeClr val="accent1"/>
                </a:solidFill>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Tree>
    <p:extLst>
      <p:ext uri="{BB962C8B-B14F-4D97-AF65-F5344CB8AC3E}">
        <p14:creationId xmlns:p14="http://schemas.microsoft.com/office/powerpoint/2010/main" val="234783125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99665"/>
          </a:xfrm>
        </p:spPr>
        <p:txBody>
          <a:bodyPr/>
          <a:lstStyle>
            <a:lvl1pPr marL="0" algn="l" defTabSz="896218" rtl="0" eaLnBrk="1" latinLnBrk="0" hangingPunct="1">
              <a:spcBef>
                <a:spcPct val="0"/>
              </a:spcBef>
              <a:buNone/>
              <a:defRPr lang="en-US" sz="3921"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77595276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3CFBD8-54AB-4E43-BDA9-C7C1A857B543}"/>
              </a:ext>
            </a:extLst>
          </p:cNvPr>
          <p:cNvSpPr>
            <a:spLocks noGrp="1"/>
          </p:cNvSpPr>
          <p:nvPr>
            <p:ph type="title" hasCustomPrompt="1"/>
          </p:nvPr>
        </p:nvSpPr>
        <p:spPr>
          <a:xfrm>
            <a:off x="455995" y="439119"/>
            <a:ext cx="11018511" cy="409343"/>
          </a:xfrm>
        </p:spPr>
        <p:txBody>
          <a:bodyPr vert="horz" wrap="square" lIns="146304" tIns="91440" rIns="146304" bIns="91440" rtlCol="0" anchor="t">
            <a:noAutofit/>
          </a:bodyPr>
          <a:lstStyle>
            <a:lvl1pPr>
              <a:defRPr lang="en-US" sz="2800" b="1" i="0" dirty="0">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
        <p:nvSpPr>
          <p:cNvPr id="5" name="Text Placeholder 5">
            <a:extLst>
              <a:ext uri="{FF2B5EF4-FFF2-40B4-BE49-F238E27FC236}">
                <a16:creationId xmlns:a16="http://schemas.microsoft.com/office/drawing/2014/main" id="{BB64CA64-B207-8249-971A-CD0F3C75A6F8}"/>
              </a:ext>
            </a:extLst>
          </p:cNvPr>
          <p:cNvSpPr>
            <a:spLocks noGrp="1"/>
          </p:cNvSpPr>
          <p:nvPr>
            <p:ph type="body" sz="quarter" idx="10"/>
          </p:nvPr>
        </p:nvSpPr>
        <p:spPr>
          <a:xfrm>
            <a:off x="455995" y="967440"/>
            <a:ext cx="11018838" cy="233910"/>
          </a:xfrm>
        </p:spPr>
        <p:txBody>
          <a:bodyPr vert="horz" wrap="square" lIns="146304" tIns="0" rIns="0" bIns="0" rtlCol="0" anchor="t">
            <a:spAutoFit/>
          </a:bodyPr>
          <a:lstStyle>
            <a:lvl1pPr marL="0" indent="0">
              <a:buNone/>
              <a:defRPr lang="en-US" sz="1600" b="1" i="0" cap="none" dirty="0" smtClean="0">
                <a:ln w="3175">
                  <a:noFill/>
                </a:ln>
                <a:solidFill>
                  <a:schemeClr val="accent1"/>
                </a:solidFill>
                <a:effectLst/>
                <a:latin typeface="Segoe UI Semibold" panose="020B0502040204020203" pitchFamily="34" charset="0"/>
                <a:cs typeface="Segoe UI Semibold" panose="020B0502040204020203" pitchFamily="34" charset="0"/>
              </a:defRPr>
            </a:lvl1pPr>
          </a:lstStyle>
          <a:p>
            <a:pPr marL="0" lvl="0">
              <a:lnSpc>
                <a:spcPct val="95000"/>
              </a:lnSpc>
              <a:spcBef>
                <a:spcPct val="0"/>
              </a:spcBef>
            </a:pPr>
            <a:r>
              <a:rPr lang="en-US"/>
              <a:t>Edit Master text styles</a:t>
            </a:r>
          </a:p>
        </p:txBody>
      </p:sp>
    </p:spTree>
    <p:extLst>
      <p:ext uri="{BB962C8B-B14F-4D97-AF65-F5344CB8AC3E}">
        <p14:creationId xmlns:p14="http://schemas.microsoft.com/office/powerpoint/2010/main" val="101916311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6B6218-86A9-8E4F-9C72-9F7954C366F1}"/>
              </a:ext>
            </a:extLst>
          </p:cNvPr>
          <p:cNvSpPr/>
          <p:nvPr userDrawn="1"/>
        </p:nvSpPr>
        <p:spPr bwMode="auto">
          <a:xfrm>
            <a:off x="1" y="487"/>
            <a:ext cx="6098405"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02217E26-953D-EF4B-A0A3-37A125006C1A}"/>
              </a:ext>
            </a:extLst>
          </p:cNvPr>
          <p:cNvSpPr>
            <a:spLocks noGrp="1"/>
          </p:cNvSpPr>
          <p:nvPr>
            <p:ph type="title" hasCustomPrompt="1"/>
          </p:nvPr>
        </p:nvSpPr>
        <p:spPr>
          <a:xfrm>
            <a:off x="455995" y="439119"/>
            <a:ext cx="11018511" cy="409343"/>
          </a:xfrm>
        </p:spPr>
        <p:txBody>
          <a:bodyPr vert="horz" wrap="square" lIns="146304" tIns="91440" rIns="146304" bIns="91440" rtlCol="0" anchor="t">
            <a:noAutofit/>
          </a:bodyPr>
          <a:lstStyle>
            <a:lvl1pPr>
              <a:defRPr lang="en-US" sz="2800" b="1" i="0" dirty="0">
                <a:solidFill>
                  <a:schemeClr val="bg1"/>
                </a:solidFill>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
        <p:nvSpPr>
          <p:cNvPr id="7" name="Text Placeholder 5">
            <a:extLst>
              <a:ext uri="{FF2B5EF4-FFF2-40B4-BE49-F238E27FC236}">
                <a16:creationId xmlns:a16="http://schemas.microsoft.com/office/drawing/2014/main" id="{6006E6A4-8AD7-6844-BC19-BA876CAD7309}"/>
              </a:ext>
            </a:extLst>
          </p:cNvPr>
          <p:cNvSpPr>
            <a:spLocks noGrp="1"/>
          </p:cNvSpPr>
          <p:nvPr>
            <p:ph type="body" sz="quarter" idx="10"/>
          </p:nvPr>
        </p:nvSpPr>
        <p:spPr>
          <a:xfrm>
            <a:off x="455995" y="967440"/>
            <a:ext cx="11018838" cy="233910"/>
          </a:xfrm>
        </p:spPr>
        <p:txBody>
          <a:bodyPr vert="horz" wrap="square" lIns="146304" tIns="0" rIns="0" bIns="0" rtlCol="0" anchor="t">
            <a:spAutoFit/>
          </a:bodyPr>
          <a:lstStyle>
            <a:lvl1pPr marL="0" indent="0">
              <a:buNone/>
              <a:defRPr lang="en-US" sz="1600" b="1" i="0" cap="none" dirty="0" smtClean="0">
                <a:ln w="3175">
                  <a:noFill/>
                </a:ln>
                <a:solidFill>
                  <a:schemeClr val="bg1"/>
                </a:solidFill>
                <a:effectLst/>
                <a:latin typeface="Segoe UI Semibold" panose="020B0502040204020203" pitchFamily="34" charset="0"/>
                <a:cs typeface="Segoe UI Semibold" panose="020B0502040204020203" pitchFamily="34" charset="0"/>
              </a:defRPr>
            </a:lvl1pPr>
          </a:lstStyle>
          <a:p>
            <a:pPr marL="0" lvl="0">
              <a:lnSpc>
                <a:spcPct val="95000"/>
              </a:lnSpc>
              <a:spcBef>
                <a:spcPct val="0"/>
              </a:spcBef>
            </a:pPr>
            <a:r>
              <a:rPr lang="en-US"/>
              <a:t>Edit Master text styles</a:t>
            </a:r>
          </a:p>
        </p:txBody>
      </p:sp>
    </p:spTree>
    <p:extLst>
      <p:ext uri="{BB962C8B-B14F-4D97-AF65-F5344CB8AC3E}">
        <p14:creationId xmlns:p14="http://schemas.microsoft.com/office/powerpoint/2010/main" val="277118068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_Sub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CF1908-021A-2F42-AF34-F1649618D376}"/>
              </a:ext>
            </a:extLst>
          </p:cNvPr>
          <p:cNvSpPr/>
          <p:nvPr userDrawn="1"/>
        </p:nvSpPr>
        <p:spPr bwMode="auto">
          <a:xfrm>
            <a:off x="0" y="4643120"/>
            <a:ext cx="12192000" cy="22148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289CB663-2353-8341-A229-F677AF7CBC3A}"/>
              </a:ext>
            </a:extLst>
          </p:cNvPr>
          <p:cNvSpPr>
            <a:spLocks noGrp="1"/>
          </p:cNvSpPr>
          <p:nvPr>
            <p:ph type="title" hasCustomPrompt="1"/>
          </p:nvPr>
        </p:nvSpPr>
        <p:spPr>
          <a:xfrm>
            <a:off x="455995" y="439119"/>
            <a:ext cx="11018511" cy="557577"/>
          </a:xfrm>
        </p:spPr>
        <p:txBody>
          <a:bodyPr vert="horz" wrap="square" lIns="146304" tIns="91440" rIns="146304" bIns="91440" rtlCol="0" anchor="t">
            <a:noAutofit/>
          </a:bodyPr>
          <a:lstStyle>
            <a:lvl1pPr>
              <a:defRPr lang="en-US" sz="2800" b="1" i="0" dirty="0">
                <a:solidFill>
                  <a:schemeClr val="accent1"/>
                </a:solidFill>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Tree>
    <p:extLst>
      <p:ext uri="{BB962C8B-B14F-4D97-AF65-F5344CB8AC3E}">
        <p14:creationId xmlns:p14="http://schemas.microsoft.com/office/powerpoint/2010/main" val="415639074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93532CA-4501-D146-A93B-9D4EF0076EBE}"/>
              </a:ext>
            </a:extLst>
          </p:cNvPr>
          <p:cNvSpPr>
            <a:spLocks noGrp="1"/>
          </p:cNvSpPr>
          <p:nvPr>
            <p:ph type="title"/>
          </p:nvPr>
        </p:nvSpPr>
        <p:spPr>
          <a:xfrm>
            <a:off x="1596705" y="1794225"/>
            <a:ext cx="8998591" cy="1617558"/>
          </a:xfrm>
        </p:spPr>
        <p:txBody>
          <a:bodyPr anchor="t" anchorCtr="0"/>
          <a:lstStyle>
            <a:lvl1pPr algn="ctr">
              <a:defRPr sz="3500" b="1" i="0">
                <a:solidFill>
                  <a:schemeClr val="accent1"/>
                </a:solidFill>
                <a:latin typeface="Segoe UI Semibold" panose="020B0502040204020203" pitchFamily="34" charset="0"/>
                <a:cs typeface="Segoe UI Semibold" panose="020B0502040204020203" pitchFamily="34" charset="0"/>
              </a:defRPr>
            </a:lvl1pPr>
          </a:lstStyle>
          <a:p>
            <a:pPr lvl="0" algn="ctr">
              <a:lnSpc>
                <a:spcPct val="100000"/>
              </a:lnSpc>
            </a:pPr>
            <a:endParaRPr lang="en-US" sz="3500" spc="0">
              <a:solidFill>
                <a:schemeClr val="accent1"/>
              </a:solidFill>
            </a:endParaRPr>
          </a:p>
        </p:txBody>
      </p:sp>
      <p:grpSp>
        <p:nvGrpSpPr>
          <p:cNvPr id="5" name="Group 4">
            <a:extLst>
              <a:ext uri="{FF2B5EF4-FFF2-40B4-BE49-F238E27FC236}">
                <a16:creationId xmlns:a16="http://schemas.microsoft.com/office/drawing/2014/main" id="{9595FD6D-BED9-3A49-A89A-FF242C529ED7}"/>
              </a:ext>
            </a:extLst>
          </p:cNvPr>
          <p:cNvGrpSpPr/>
          <p:nvPr userDrawn="1"/>
        </p:nvGrpSpPr>
        <p:grpSpPr>
          <a:xfrm>
            <a:off x="444714" y="6232867"/>
            <a:ext cx="5296948" cy="349453"/>
            <a:chOff x="444714" y="6232867"/>
            <a:chExt cx="5296948" cy="349453"/>
          </a:xfrm>
        </p:grpSpPr>
        <p:sp>
          <p:nvSpPr>
            <p:cNvPr id="6" name="Title 1">
              <a:extLst>
                <a:ext uri="{FF2B5EF4-FFF2-40B4-BE49-F238E27FC236}">
                  <a16:creationId xmlns:a16="http://schemas.microsoft.com/office/drawing/2014/main" id="{358D03CB-7263-D648-9376-18802B12BF64}"/>
                </a:ext>
              </a:extLst>
            </p:cNvPr>
            <p:cNvSpPr txBox="1">
              <a:spLocks/>
            </p:cNvSpPr>
            <p:nvPr/>
          </p:nvSpPr>
          <p:spPr>
            <a:xfrm>
              <a:off x="724103" y="6232867"/>
              <a:ext cx="5017559" cy="349453"/>
            </a:xfrm>
            <a:prstGeom prst="rect">
              <a:avLst/>
            </a:prstGeom>
          </p:spPr>
          <p:txBody>
            <a:bodyPr lIns="0" anchor="ctr" anchorCtr="0"/>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218">
                <a:defRPr/>
              </a:pPr>
              <a:r>
                <a:rPr lang="en-US" sz="980" b="1" spc="0">
                  <a:solidFill>
                    <a:schemeClr val="accent1"/>
                  </a:solidFill>
                  <a:latin typeface="Segoe UI Semibold" charset="0"/>
                  <a:cs typeface="Segoe UI Semibold" charset="0"/>
                </a:rPr>
                <a:t>Introducing Microsoft Teams Rooms</a:t>
              </a:r>
            </a:p>
          </p:txBody>
        </p:sp>
        <p:pic>
          <p:nvPicPr>
            <p:cNvPr id="7" name="Picture 6">
              <a:extLst>
                <a:ext uri="{FF2B5EF4-FFF2-40B4-BE49-F238E27FC236}">
                  <a16:creationId xmlns:a16="http://schemas.microsoft.com/office/drawing/2014/main" id="{89B43E7D-FD9E-0E4E-822F-A2AA91B6D37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44714" y="6329831"/>
              <a:ext cx="182951" cy="152818"/>
            </a:xfrm>
            <a:prstGeom prst="rect">
              <a:avLst/>
            </a:prstGeom>
          </p:spPr>
        </p:pic>
      </p:grpSp>
      <p:grpSp>
        <p:nvGrpSpPr>
          <p:cNvPr id="12" name="Group 11">
            <a:extLst>
              <a:ext uri="{FF2B5EF4-FFF2-40B4-BE49-F238E27FC236}">
                <a16:creationId xmlns:a16="http://schemas.microsoft.com/office/drawing/2014/main" id="{1802FB7A-91A0-47F2-B16C-92DEFE3FA800}"/>
              </a:ext>
            </a:extLst>
          </p:cNvPr>
          <p:cNvGrpSpPr/>
          <p:nvPr userDrawn="1"/>
        </p:nvGrpSpPr>
        <p:grpSpPr>
          <a:xfrm>
            <a:off x="0" y="0"/>
            <a:ext cx="12194071" cy="3541486"/>
            <a:chOff x="-2071" y="1509486"/>
            <a:chExt cx="12194071" cy="3541486"/>
          </a:xfrm>
        </p:grpSpPr>
        <p:pic>
          <p:nvPicPr>
            <p:cNvPr id="13" name="Picture 12" descr="A dining room table&#10;&#10;Description automatically generated">
              <a:extLst>
                <a:ext uri="{FF2B5EF4-FFF2-40B4-BE49-F238E27FC236}">
                  <a16:creationId xmlns:a16="http://schemas.microsoft.com/office/drawing/2014/main" id="{18418CD9-0714-46BA-A4A5-E10CD78CE2B8}"/>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t="27307" b="24405"/>
            <a:stretch/>
          </p:blipFill>
          <p:spPr>
            <a:xfrm>
              <a:off x="-2071" y="1509486"/>
              <a:ext cx="12194071" cy="3541486"/>
            </a:xfrm>
            <a:prstGeom prst="rect">
              <a:avLst/>
            </a:prstGeom>
          </p:spPr>
        </p:pic>
        <p:pic>
          <p:nvPicPr>
            <p:cNvPr id="14" name="Picture 13">
              <a:extLst>
                <a:ext uri="{FF2B5EF4-FFF2-40B4-BE49-F238E27FC236}">
                  <a16:creationId xmlns:a16="http://schemas.microsoft.com/office/drawing/2014/main" id="{2E86C970-75BC-4FCB-9669-31511939D95E}"/>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70420" y="2743200"/>
              <a:ext cx="2715994" cy="2307772"/>
            </a:xfrm>
            <a:prstGeom prst="rect">
              <a:avLst/>
            </a:prstGeom>
            <a:effectLst/>
          </p:spPr>
        </p:pic>
      </p:grpSp>
    </p:spTree>
    <p:extLst>
      <p:ext uri="{BB962C8B-B14F-4D97-AF65-F5344CB8AC3E}">
        <p14:creationId xmlns:p14="http://schemas.microsoft.com/office/powerpoint/2010/main" val="384692740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9FFF2A-3150-7C46-8C20-A6B91965A40F}"/>
              </a:ext>
            </a:extLst>
          </p:cNvPr>
          <p:cNvSpPr/>
          <p:nvPr userDrawn="1"/>
        </p:nvSpPr>
        <p:spPr bwMode="auto">
          <a:xfrm>
            <a:off x="6739386" y="0"/>
            <a:ext cx="545261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D1FB98A6-4C00-0B42-ADCE-537F993ECC0F}"/>
              </a:ext>
            </a:extLst>
          </p:cNvPr>
          <p:cNvSpPr>
            <a:spLocks noGrp="1"/>
          </p:cNvSpPr>
          <p:nvPr>
            <p:ph type="title" hasCustomPrompt="1"/>
          </p:nvPr>
        </p:nvSpPr>
        <p:spPr>
          <a:xfrm>
            <a:off x="455996" y="439119"/>
            <a:ext cx="5506164" cy="409343"/>
          </a:xfrm>
        </p:spPr>
        <p:txBody>
          <a:bodyPr vert="horz" wrap="square" lIns="146304" tIns="91440" rIns="146304" bIns="91440" rtlCol="0" anchor="t">
            <a:noAutofit/>
          </a:bodyPr>
          <a:lstStyle>
            <a:lvl1pPr>
              <a:defRPr lang="en-US" sz="2800" b="1" i="0" dirty="0">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
        <p:nvSpPr>
          <p:cNvPr id="7" name="Text Placeholder 5">
            <a:extLst>
              <a:ext uri="{FF2B5EF4-FFF2-40B4-BE49-F238E27FC236}">
                <a16:creationId xmlns:a16="http://schemas.microsoft.com/office/drawing/2014/main" id="{6F0622AC-A2BC-7446-A09F-62C86C6C9E01}"/>
              </a:ext>
            </a:extLst>
          </p:cNvPr>
          <p:cNvSpPr>
            <a:spLocks noGrp="1"/>
          </p:cNvSpPr>
          <p:nvPr>
            <p:ph type="body" sz="quarter" idx="11"/>
          </p:nvPr>
        </p:nvSpPr>
        <p:spPr>
          <a:xfrm>
            <a:off x="455995" y="967440"/>
            <a:ext cx="5506164" cy="233910"/>
          </a:xfrm>
        </p:spPr>
        <p:txBody>
          <a:bodyPr vert="horz" wrap="square" lIns="146304" tIns="0" rIns="0" bIns="0" rtlCol="0" anchor="t">
            <a:spAutoFit/>
          </a:bodyPr>
          <a:lstStyle>
            <a:lvl1pPr marL="0" indent="0">
              <a:buNone/>
              <a:defRPr lang="en-US" sz="1600" b="1" i="0" cap="none" dirty="0" smtClean="0">
                <a:ln w="3175">
                  <a:noFill/>
                </a:ln>
                <a:solidFill>
                  <a:schemeClr val="accent1"/>
                </a:solidFill>
                <a:effectLst/>
                <a:latin typeface="Segoe UI Semibold" panose="020B0502040204020203" pitchFamily="34" charset="0"/>
                <a:cs typeface="Segoe UI Semibold" panose="020B0502040204020203" pitchFamily="34" charset="0"/>
              </a:defRPr>
            </a:lvl1pPr>
          </a:lstStyle>
          <a:p>
            <a:pPr marL="0" lvl="0">
              <a:lnSpc>
                <a:spcPct val="95000"/>
              </a:lnSpc>
              <a:spcBef>
                <a:spcPct val="0"/>
              </a:spcBef>
            </a:pPr>
            <a:r>
              <a:rPr lang="en-US"/>
              <a:t>Edit Master text styles</a:t>
            </a:r>
          </a:p>
        </p:txBody>
      </p:sp>
    </p:spTree>
    <p:extLst>
      <p:ext uri="{BB962C8B-B14F-4D97-AF65-F5344CB8AC3E}">
        <p14:creationId xmlns:p14="http://schemas.microsoft.com/office/powerpoint/2010/main" val="152191903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Picture layout_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527951" cy="899665"/>
          </a:xfrm>
        </p:spPr>
        <p:txBody>
          <a:bodyPr/>
          <a:lstStyle>
            <a:lvl1pPr marL="0" algn="l" defTabSz="914367" rtl="0" eaLnBrk="1" latinLnBrk="0" hangingPunct="1">
              <a:lnSpc>
                <a:spcPct val="90000"/>
              </a:lnSpc>
              <a:spcBef>
                <a:spcPct val="0"/>
              </a:spcBef>
              <a:buNone/>
              <a:defRPr lang="en-US" sz="3921"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9" name="Text Placeholder 8"/>
          <p:cNvSpPr>
            <a:spLocks noGrp="1"/>
          </p:cNvSpPr>
          <p:nvPr>
            <p:ph type="body" sz="quarter" idx="11"/>
          </p:nvPr>
        </p:nvSpPr>
        <p:spPr>
          <a:xfrm>
            <a:off x="269240" y="1860035"/>
            <a:ext cx="5527952" cy="2172737"/>
          </a:xfrm>
        </p:spPr>
        <p:txBody>
          <a:bodyPr/>
          <a:lstStyle>
            <a:lvl1pPr marL="0" marR="0" indent="0" algn="l" defTabSz="896386" rtl="0" eaLnBrk="1" fontAlgn="auto" latinLnBrk="0" hangingPunct="1">
              <a:lnSpc>
                <a:spcPct val="90000"/>
              </a:lnSpc>
              <a:spcBef>
                <a:spcPts val="0"/>
              </a:spcBef>
              <a:spcAft>
                <a:spcPts val="1765"/>
              </a:spcAft>
              <a:buClrTx/>
              <a:buSzTx/>
              <a:buFont typeface="Arial" pitchFamily="34" charset="0"/>
              <a:buNone/>
              <a:tabLst/>
              <a:defRPr lang="en-US" sz="1568" kern="0" spc="0" baseline="0" dirty="0" smtClean="0">
                <a:solidFill>
                  <a:schemeClr val="accent5">
                    <a:lumMod val="50000"/>
                  </a:schemeClr>
                </a:solidFill>
                <a:latin typeface="+mn-lt"/>
                <a:ea typeface="+mn-ea"/>
                <a:cs typeface="Bodoni Std Bold Italic"/>
              </a:defRPr>
            </a:lvl1pPr>
            <a:lvl2pPr marL="0" marR="0" indent="0" algn="l" defTabSz="896386" rtl="0" eaLnBrk="1" fontAlgn="auto" latinLnBrk="0" hangingPunct="1">
              <a:lnSpc>
                <a:spcPct val="90000"/>
              </a:lnSpc>
              <a:spcBef>
                <a:spcPts val="0"/>
              </a:spcBef>
              <a:spcAft>
                <a:spcPts val="1765"/>
              </a:spcAft>
              <a:buClrTx/>
              <a:buSzTx/>
              <a:buFont typeface="Arial" pitchFamily="34" charset="0"/>
              <a:buNone/>
              <a:tabLst/>
              <a:defRPr lang="en-US" sz="1568" kern="0" spc="0" baseline="0" dirty="0" smtClean="0">
                <a:solidFill>
                  <a:schemeClr val="accent5">
                    <a:lumMod val="50000"/>
                  </a:schemeClr>
                </a:solidFill>
                <a:latin typeface="+mn-lt"/>
                <a:ea typeface="+mn-ea"/>
                <a:cs typeface="Bodoni Std Bold Italic"/>
              </a:defRPr>
            </a:lvl2pPr>
            <a:lvl3pPr marL="0" marR="0" indent="0" algn="l" defTabSz="896386" rtl="0" eaLnBrk="1" fontAlgn="auto" latinLnBrk="0" hangingPunct="1">
              <a:lnSpc>
                <a:spcPct val="90000"/>
              </a:lnSpc>
              <a:spcBef>
                <a:spcPts val="0"/>
              </a:spcBef>
              <a:spcAft>
                <a:spcPts val="1765"/>
              </a:spcAft>
              <a:buClrTx/>
              <a:buSzTx/>
              <a:buFont typeface="Arial" pitchFamily="34" charset="0"/>
              <a:buNone/>
              <a:tabLst/>
              <a:defRPr lang="en-US" sz="1568" kern="0" spc="0" baseline="0" dirty="0" smtClean="0">
                <a:solidFill>
                  <a:schemeClr val="accent5">
                    <a:lumMod val="50000"/>
                  </a:schemeClr>
                </a:solidFill>
                <a:latin typeface="+mn-lt"/>
                <a:ea typeface="+mn-ea"/>
                <a:cs typeface="Bodoni Std Bold Italic"/>
              </a:defRPr>
            </a:lvl3pPr>
            <a:lvl4pPr marL="0" marR="0" indent="0" algn="l" defTabSz="896386" rtl="0" eaLnBrk="1" fontAlgn="auto" latinLnBrk="0" hangingPunct="1">
              <a:lnSpc>
                <a:spcPct val="90000"/>
              </a:lnSpc>
              <a:spcBef>
                <a:spcPts val="0"/>
              </a:spcBef>
              <a:spcAft>
                <a:spcPts val="1765"/>
              </a:spcAft>
              <a:buClrTx/>
              <a:buSzTx/>
              <a:buFont typeface="Arial" pitchFamily="34" charset="0"/>
              <a:buNone/>
              <a:tabLst/>
              <a:defRPr lang="en-US" sz="1568" kern="0" spc="0" baseline="0" dirty="0" smtClean="0">
                <a:solidFill>
                  <a:schemeClr val="accent5">
                    <a:lumMod val="50000"/>
                  </a:schemeClr>
                </a:solidFill>
                <a:latin typeface="+mn-lt"/>
                <a:ea typeface="+mn-ea"/>
                <a:cs typeface="Bodoni Std Bold Italic"/>
              </a:defRPr>
            </a:lvl4pPr>
            <a:lvl5pPr marL="0" marR="0" indent="0" algn="l" defTabSz="896386" rtl="0" eaLnBrk="1" fontAlgn="auto" latinLnBrk="0" hangingPunct="1">
              <a:lnSpc>
                <a:spcPct val="90000"/>
              </a:lnSpc>
              <a:spcBef>
                <a:spcPts val="0"/>
              </a:spcBef>
              <a:spcAft>
                <a:spcPts val="1765"/>
              </a:spcAft>
              <a:buClrTx/>
              <a:buSzTx/>
              <a:buFont typeface="Arial" pitchFamily="34" charset="0"/>
              <a:buNone/>
              <a:tabLst/>
              <a:defRPr lang="en-US" sz="1568" kern="0" spc="0" baseline="0" dirty="0">
                <a:solidFill>
                  <a:schemeClr val="accent5">
                    <a:lumMod val="50000"/>
                  </a:schemeClr>
                </a:solidFill>
                <a:latin typeface="+mn-lt"/>
                <a:ea typeface="+mn-ea"/>
                <a:cs typeface="Bodoni Std Bold Itali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0"/>
          </p:nvPr>
        </p:nvSpPr>
        <p:spPr>
          <a:xfrm>
            <a:off x="6096000" y="0"/>
            <a:ext cx="6096000" cy="727700"/>
          </a:xfrm>
        </p:spPr>
        <p:txBody>
          <a:bodyPr/>
          <a:lstStyle/>
          <a:p>
            <a:endParaRPr lang="en-US"/>
          </a:p>
        </p:txBody>
      </p:sp>
    </p:spTree>
    <p:extLst>
      <p:ext uri="{BB962C8B-B14F-4D97-AF65-F5344CB8AC3E}">
        <p14:creationId xmlns:p14="http://schemas.microsoft.com/office/powerpoint/2010/main" val="329416994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9476D1-5DFE-434A-9B6E-01C90CBF6946}"/>
              </a:ext>
            </a:extLst>
          </p:cNvPr>
          <p:cNvSpPr>
            <a:spLocks noGrp="1"/>
          </p:cNvSpPr>
          <p:nvPr>
            <p:ph type="title" hasCustomPrompt="1"/>
          </p:nvPr>
        </p:nvSpPr>
        <p:spPr>
          <a:xfrm>
            <a:off x="455996" y="439119"/>
            <a:ext cx="11294044" cy="767889"/>
          </a:xfrm>
        </p:spPr>
        <p:txBody>
          <a:bodyPr vert="horz" wrap="square" lIns="146304" tIns="91440" rIns="146304" bIns="91440" rtlCol="0" anchor="t">
            <a:noAutofit/>
          </a:bodyPr>
          <a:lstStyle>
            <a:lvl1pPr>
              <a:defRPr lang="en-US" sz="2800" b="1" i="0" dirty="0">
                <a:solidFill>
                  <a:schemeClr val="accent1"/>
                </a:solidFill>
                <a:latin typeface="Segoe UI Semibold" panose="020B0502040204020203" pitchFamily="34" charset="0"/>
                <a:cs typeface="Segoe UI Semibold" panose="020B0502040204020203" pitchFamily="34" charset="0"/>
              </a:defRPr>
            </a:lvl1pPr>
          </a:lstStyle>
          <a:p>
            <a:pPr marL="0" lvl="0">
              <a:lnSpc>
                <a:spcPct val="95000"/>
              </a:lnSpc>
            </a:pPr>
            <a:r>
              <a:rPr lang="en-US"/>
              <a:t>Title</a:t>
            </a:r>
          </a:p>
        </p:txBody>
      </p:sp>
    </p:spTree>
    <p:extLst>
      <p:ext uri="{BB962C8B-B14F-4D97-AF65-F5344CB8AC3E}">
        <p14:creationId xmlns:p14="http://schemas.microsoft.com/office/powerpoint/2010/main" val="229047427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540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Blank Accent Color 1">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32BEAD0-08FB-9144-8FEA-B9BA75974184}"/>
              </a:ext>
            </a:extLst>
          </p:cNvPr>
          <p:cNvSpPr>
            <a:spLocks noGrp="1"/>
          </p:cNvSpPr>
          <p:nvPr>
            <p:ph type="body" sz="quarter" idx="10"/>
          </p:nvPr>
        </p:nvSpPr>
        <p:spPr>
          <a:xfrm>
            <a:off x="883635" y="2727270"/>
            <a:ext cx="4602765" cy="1403461"/>
          </a:xfrm>
        </p:spPr>
        <p:txBody>
          <a:bodyPr anchor="ctr"/>
          <a:lstStyle>
            <a:lvl1pPr marL="0" indent="0">
              <a:buNone/>
              <a:defRPr sz="4400" b="1" i="0">
                <a:solidFill>
                  <a:schemeClr val="tx2"/>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55885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975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99665"/>
          </a:xfrm>
        </p:spPr>
        <p:txBody>
          <a:bodyPr/>
          <a:lstStyle>
            <a:lvl1pPr marL="0" algn="l" defTabSz="896218" rtl="0" eaLnBrk="1" latinLnBrk="0" hangingPunct="1">
              <a:spcBef>
                <a:spcPct val="0"/>
              </a:spcBef>
              <a:buNone/>
              <a:defRPr lang="en-US" sz="4313"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1208916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91493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34" name="Picture 33"/>
          <p:cNvPicPr>
            <a:picLocks noChangeAspect="1"/>
          </p:cNvPicPr>
          <p:nvPr userDrawn="1"/>
        </p:nvPicPr>
        <p:blipFill rotWithShape="1">
          <a:blip r:embed="rId2">
            <a:extLst>
              <a:ext uri="{28A0092B-C50C-407E-A947-70E740481C1C}">
                <a14:useLocalDpi xmlns:a14="http://schemas.microsoft.com/office/drawing/2010/main"/>
              </a:ext>
            </a:extLst>
          </a:blip>
          <a:srcRect l="9775" t="4378" r="56" b="5597"/>
          <a:stretch/>
        </p:blipFill>
        <p:spPr>
          <a:xfrm>
            <a:off x="0" y="0"/>
            <a:ext cx="12211517" cy="6858000"/>
          </a:xfrm>
          <a:prstGeom prst="rect">
            <a:avLst/>
          </a:prstGeom>
        </p:spPr>
      </p:pic>
      <p:sp>
        <p:nvSpPr>
          <p:cNvPr id="36" name="Freeform 6"/>
          <p:cNvSpPr>
            <a:spLocks/>
          </p:cNvSpPr>
          <p:nvPr userDrawn="1"/>
        </p:nvSpPr>
        <p:spPr bwMode="auto">
          <a:xfrm>
            <a:off x="3847158" y="-2354"/>
            <a:ext cx="8367285" cy="5889090"/>
          </a:xfrm>
          <a:custGeom>
            <a:avLst/>
            <a:gdLst>
              <a:gd name="T0" fmla="*/ 0 w 5355"/>
              <a:gd name="T1" fmla="*/ 0 h 3782"/>
              <a:gd name="T2" fmla="*/ 0 w 5355"/>
              <a:gd name="T3" fmla="*/ 3386 h 3782"/>
              <a:gd name="T4" fmla="*/ 1749 w 5355"/>
              <a:gd name="T5" fmla="*/ 2888 h 3782"/>
              <a:gd name="T6" fmla="*/ 4345 w 5355"/>
              <a:gd name="T7" fmla="*/ 2888 h 3782"/>
              <a:gd name="T8" fmla="*/ 4435 w 5355"/>
              <a:gd name="T9" fmla="*/ 3782 h 3782"/>
              <a:gd name="T10" fmla="*/ 5355 w 5355"/>
              <a:gd name="T11" fmla="*/ 3782 h 3782"/>
              <a:gd name="T12" fmla="*/ 5355 w 5355"/>
              <a:gd name="T13" fmla="*/ 0 h 3782"/>
              <a:gd name="T14" fmla="*/ 0 w 5355"/>
              <a:gd name="T15" fmla="*/ 0 h 3782"/>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282 w 10039"/>
              <a:gd name="connsiteY4" fmla="*/ 10000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46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70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229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40"/>
              <a:gd name="connsiteY0" fmla="*/ 4 h 10004"/>
              <a:gd name="connsiteX1" fmla="*/ 0 w 10040"/>
              <a:gd name="connsiteY1" fmla="*/ 8957 h 10004"/>
              <a:gd name="connsiteX2" fmla="*/ 3266 w 10040"/>
              <a:gd name="connsiteY2" fmla="*/ 7640 h 10004"/>
              <a:gd name="connsiteX3" fmla="*/ 8181 w 10040"/>
              <a:gd name="connsiteY3" fmla="*/ 7648 h 10004"/>
              <a:gd name="connsiteX4" fmla="*/ 8321 w 10040"/>
              <a:gd name="connsiteY4" fmla="*/ 9992 h 10004"/>
              <a:gd name="connsiteX5" fmla="*/ 10039 w 10040"/>
              <a:gd name="connsiteY5" fmla="*/ 10004 h 10004"/>
              <a:gd name="connsiteX6" fmla="*/ 10036 w 10040"/>
              <a:gd name="connsiteY6" fmla="*/ 0 h 10004"/>
              <a:gd name="connsiteX7" fmla="*/ 0 w 10040"/>
              <a:gd name="connsiteY7" fmla="*/ 4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0" h="10004">
                <a:moveTo>
                  <a:pt x="0" y="4"/>
                </a:moveTo>
                <a:lnTo>
                  <a:pt x="0" y="8957"/>
                </a:lnTo>
                <a:lnTo>
                  <a:pt x="3266" y="7640"/>
                </a:lnTo>
                <a:lnTo>
                  <a:pt x="8181" y="7648"/>
                </a:lnTo>
                <a:cubicBezTo>
                  <a:pt x="8227" y="8432"/>
                  <a:pt x="8244" y="9208"/>
                  <a:pt x="8321" y="9992"/>
                </a:cubicBezTo>
                <a:lnTo>
                  <a:pt x="10039" y="10004"/>
                </a:lnTo>
                <a:cubicBezTo>
                  <a:pt x="10026" y="6671"/>
                  <a:pt x="10049" y="3333"/>
                  <a:pt x="10036" y="0"/>
                </a:cubicBezTo>
                <a:lnTo>
                  <a:pt x="0" y="4"/>
                </a:lnTo>
                <a:close/>
              </a:path>
            </a:pathLst>
          </a:custGeom>
          <a:solidFill>
            <a:schemeClr val="bg2">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7" name="Freeform 10"/>
          <p:cNvSpPr>
            <a:spLocks noEditPoints="1"/>
          </p:cNvSpPr>
          <p:nvPr userDrawn="1"/>
        </p:nvSpPr>
        <p:spPr bwMode="auto">
          <a:xfrm>
            <a:off x="5380105" y="189235"/>
            <a:ext cx="5795635" cy="3443051"/>
          </a:xfrm>
          <a:custGeom>
            <a:avLst/>
            <a:gdLst>
              <a:gd name="T0" fmla="*/ 0 w 3628"/>
              <a:gd name="T1" fmla="*/ 0 h 2155"/>
              <a:gd name="T2" fmla="*/ 0 w 3628"/>
              <a:gd name="T3" fmla="*/ 2155 h 2155"/>
              <a:gd name="T4" fmla="*/ 3628 w 3628"/>
              <a:gd name="T5" fmla="*/ 2155 h 2155"/>
              <a:gd name="T6" fmla="*/ 3628 w 3628"/>
              <a:gd name="T7" fmla="*/ 0 h 2155"/>
              <a:gd name="T8" fmla="*/ 0 w 3628"/>
              <a:gd name="T9" fmla="*/ 0 h 2155"/>
              <a:gd name="T10" fmla="*/ 3463 w 3628"/>
              <a:gd name="T11" fmla="*/ 1989 h 2155"/>
              <a:gd name="T12" fmla="*/ 144 w 3628"/>
              <a:gd name="T13" fmla="*/ 1989 h 2155"/>
              <a:gd name="T14" fmla="*/ 144 w 3628"/>
              <a:gd name="T15" fmla="*/ 117 h 2155"/>
              <a:gd name="T16" fmla="*/ 3463 w 3628"/>
              <a:gd name="T17" fmla="*/ 117 h 2155"/>
              <a:gd name="T18" fmla="*/ 3463 w 3628"/>
              <a:gd name="T19" fmla="*/ 1989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28" h="2155">
                <a:moveTo>
                  <a:pt x="0" y="0"/>
                </a:moveTo>
                <a:lnTo>
                  <a:pt x="0" y="2155"/>
                </a:lnTo>
                <a:lnTo>
                  <a:pt x="3628" y="2155"/>
                </a:lnTo>
                <a:lnTo>
                  <a:pt x="3628" y="0"/>
                </a:lnTo>
                <a:lnTo>
                  <a:pt x="0" y="0"/>
                </a:lnTo>
                <a:close/>
                <a:moveTo>
                  <a:pt x="3463" y="1989"/>
                </a:moveTo>
                <a:lnTo>
                  <a:pt x="144" y="1989"/>
                </a:lnTo>
                <a:lnTo>
                  <a:pt x="144" y="117"/>
                </a:lnTo>
                <a:lnTo>
                  <a:pt x="3463" y="117"/>
                </a:lnTo>
                <a:lnTo>
                  <a:pt x="3463" y="1989"/>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 name="Oval 1"/>
          <p:cNvSpPr/>
          <p:nvPr userDrawn="1"/>
        </p:nvSpPr>
        <p:spPr bwMode="auto">
          <a:xfrm>
            <a:off x="8119545" y="36237"/>
            <a:ext cx="300779" cy="300821"/>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1"/>
          <p:cNvSpPr>
            <a:spLocks/>
          </p:cNvSpPr>
          <p:nvPr userDrawn="1"/>
        </p:nvSpPr>
        <p:spPr bwMode="auto">
          <a:xfrm>
            <a:off x="5380105" y="1059982"/>
            <a:ext cx="230036" cy="829209"/>
          </a:xfrm>
          <a:custGeom>
            <a:avLst/>
            <a:gdLst>
              <a:gd name="T0" fmla="*/ 0 w 144"/>
              <a:gd name="T1" fmla="*/ 0 h 519"/>
              <a:gd name="T2" fmla="*/ 144 w 144"/>
              <a:gd name="T3" fmla="*/ 0 h 519"/>
              <a:gd name="T4" fmla="*/ 144 w 144"/>
              <a:gd name="T5" fmla="*/ 497 h 519"/>
              <a:gd name="T6" fmla="*/ 0 w 144"/>
              <a:gd name="T7" fmla="*/ 519 h 519"/>
              <a:gd name="T8" fmla="*/ 0 w 144"/>
              <a:gd name="T9" fmla="*/ 0 h 519"/>
            </a:gdLst>
            <a:ahLst/>
            <a:cxnLst>
              <a:cxn ang="0">
                <a:pos x="T0" y="T1"/>
              </a:cxn>
              <a:cxn ang="0">
                <a:pos x="T2" y="T3"/>
              </a:cxn>
              <a:cxn ang="0">
                <a:pos x="T4" y="T5"/>
              </a:cxn>
              <a:cxn ang="0">
                <a:pos x="T6" y="T7"/>
              </a:cxn>
              <a:cxn ang="0">
                <a:pos x="T8" y="T9"/>
              </a:cxn>
            </a:cxnLst>
            <a:rect l="0" t="0" r="r" b="b"/>
            <a:pathLst>
              <a:path w="144" h="519">
                <a:moveTo>
                  <a:pt x="0" y="0"/>
                </a:moveTo>
                <a:lnTo>
                  <a:pt x="144" y="0"/>
                </a:lnTo>
                <a:lnTo>
                  <a:pt x="144" y="497"/>
                </a:lnTo>
                <a:lnTo>
                  <a:pt x="0" y="519"/>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2"/>
          <p:cNvSpPr>
            <a:spLocks/>
          </p:cNvSpPr>
          <p:nvPr userDrawn="1"/>
        </p:nvSpPr>
        <p:spPr bwMode="auto">
          <a:xfrm>
            <a:off x="10912157" y="579074"/>
            <a:ext cx="263584" cy="885127"/>
          </a:xfrm>
          <a:custGeom>
            <a:avLst/>
            <a:gdLst>
              <a:gd name="T0" fmla="*/ 0 w 165"/>
              <a:gd name="T1" fmla="*/ 0 h 554"/>
              <a:gd name="T2" fmla="*/ 165 w 165"/>
              <a:gd name="T3" fmla="*/ 0 h 554"/>
              <a:gd name="T4" fmla="*/ 165 w 165"/>
              <a:gd name="T5" fmla="*/ 494 h 554"/>
              <a:gd name="T6" fmla="*/ 0 w 165"/>
              <a:gd name="T7" fmla="*/ 554 h 554"/>
              <a:gd name="T8" fmla="*/ 0 w 165"/>
              <a:gd name="T9" fmla="*/ 0 h 554"/>
            </a:gdLst>
            <a:ahLst/>
            <a:cxnLst>
              <a:cxn ang="0">
                <a:pos x="T0" y="T1"/>
              </a:cxn>
              <a:cxn ang="0">
                <a:pos x="T2" y="T3"/>
              </a:cxn>
              <a:cxn ang="0">
                <a:pos x="T4" y="T5"/>
              </a:cxn>
              <a:cxn ang="0">
                <a:pos x="T6" y="T7"/>
              </a:cxn>
              <a:cxn ang="0">
                <a:pos x="T8" y="T9"/>
              </a:cxn>
            </a:cxnLst>
            <a:rect l="0" t="0" r="r" b="b"/>
            <a:pathLst>
              <a:path w="165" h="554">
                <a:moveTo>
                  <a:pt x="0" y="0"/>
                </a:moveTo>
                <a:lnTo>
                  <a:pt x="165" y="0"/>
                </a:lnTo>
                <a:lnTo>
                  <a:pt x="165" y="494"/>
                </a:lnTo>
                <a:lnTo>
                  <a:pt x="0" y="554"/>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13"/>
          <p:cNvSpPr>
            <a:spLocks noEditPoints="1"/>
          </p:cNvSpPr>
          <p:nvPr userDrawn="1"/>
        </p:nvSpPr>
        <p:spPr bwMode="auto">
          <a:xfrm>
            <a:off x="8091019" y="8694"/>
            <a:ext cx="357834" cy="359484"/>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16 h 168"/>
              <a:gd name="T12" fmla="*/ 16 w 168"/>
              <a:gd name="T13" fmla="*/ 84 h 168"/>
              <a:gd name="T14" fmla="*/ 84 w 168"/>
              <a:gd name="T15" fmla="*/ 152 h 168"/>
              <a:gd name="T16" fmla="*/ 152 w 168"/>
              <a:gd name="T17" fmla="*/ 84 h 168"/>
              <a:gd name="T18" fmla="*/ 84 w 168"/>
              <a:gd name="T1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0"/>
                  <a:pt x="0" y="84"/>
                </a:cubicBezTo>
                <a:cubicBezTo>
                  <a:pt x="0" y="38"/>
                  <a:pt x="38" y="0"/>
                  <a:pt x="84" y="0"/>
                </a:cubicBezTo>
                <a:cubicBezTo>
                  <a:pt x="130" y="0"/>
                  <a:pt x="168" y="38"/>
                  <a:pt x="168" y="84"/>
                </a:cubicBezTo>
                <a:cubicBezTo>
                  <a:pt x="168" y="130"/>
                  <a:pt x="130" y="168"/>
                  <a:pt x="84" y="168"/>
                </a:cubicBezTo>
                <a:close/>
                <a:moveTo>
                  <a:pt x="84" y="16"/>
                </a:moveTo>
                <a:cubicBezTo>
                  <a:pt x="47" y="16"/>
                  <a:pt x="16" y="47"/>
                  <a:pt x="16" y="84"/>
                </a:cubicBezTo>
                <a:cubicBezTo>
                  <a:pt x="16" y="121"/>
                  <a:pt x="47" y="152"/>
                  <a:pt x="84" y="152"/>
                </a:cubicBezTo>
                <a:cubicBezTo>
                  <a:pt x="121" y="152"/>
                  <a:pt x="152" y="121"/>
                  <a:pt x="152" y="84"/>
                </a:cubicBezTo>
                <a:cubicBezTo>
                  <a:pt x="152" y="47"/>
                  <a:pt x="121" y="16"/>
                  <a:pt x="84" y="16"/>
                </a:cubicBezTo>
                <a:close/>
              </a:path>
            </a:pathLst>
          </a:custGeom>
          <a:solidFill>
            <a:srgbClr val="39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 name="Oval 14"/>
          <p:cNvSpPr>
            <a:spLocks noChangeArrowheads="1"/>
          </p:cNvSpPr>
          <p:nvPr userDrawn="1"/>
        </p:nvSpPr>
        <p:spPr bwMode="auto">
          <a:xfrm>
            <a:off x="8252363" y="112545"/>
            <a:ext cx="76678" cy="766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5"/>
          <p:cNvSpPr>
            <a:spLocks/>
          </p:cNvSpPr>
          <p:nvPr userDrawn="1"/>
        </p:nvSpPr>
        <p:spPr bwMode="auto">
          <a:xfrm>
            <a:off x="8094213" y="101361"/>
            <a:ext cx="265181" cy="249242"/>
          </a:xfrm>
          <a:custGeom>
            <a:avLst/>
            <a:gdLst>
              <a:gd name="T0" fmla="*/ 40 w 124"/>
              <a:gd name="T1" fmla="*/ 0 h 117"/>
              <a:gd name="T2" fmla="*/ 40 w 124"/>
              <a:gd name="T3" fmla="*/ 84 h 117"/>
              <a:gd name="T4" fmla="*/ 124 w 124"/>
              <a:gd name="T5" fmla="*/ 79 h 117"/>
              <a:gd name="T6" fmla="*/ 48 w 124"/>
              <a:gd name="T7" fmla="*/ 75 h 117"/>
              <a:gd name="T8" fmla="*/ 40 w 124"/>
              <a:gd name="T9" fmla="*/ 0 h 117"/>
            </a:gdLst>
            <a:ahLst/>
            <a:cxnLst>
              <a:cxn ang="0">
                <a:pos x="T0" y="T1"/>
              </a:cxn>
              <a:cxn ang="0">
                <a:pos x="T2" y="T3"/>
              </a:cxn>
              <a:cxn ang="0">
                <a:pos x="T4" y="T5"/>
              </a:cxn>
              <a:cxn ang="0">
                <a:pos x="T6" y="T7"/>
              </a:cxn>
              <a:cxn ang="0">
                <a:pos x="T8" y="T9"/>
              </a:cxn>
            </a:cxnLst>
            <a:rect l="0" t="0" r="r" b="b"/>
            <a:pathLst>
              <a:path w="124" h="117">
                <a:moveTo>
                  <a:pt x="40" y="0"/>
                </a:moveTo>
                <a:cubicBezTo>
                  <a:pt x="40" y="0"/>
                  <a:pt x="0" y="51"/>
                  <a:pt x="40" y="84"/>
                </a:cubicBezTo>
                <a:cubicBezTo>
                  <a:pt x="79" y="117"/>
                  <a:pt x="124" y="79"/>
                  <a:pt x="124" y="79"/>
                </a:cubicBezTo>
                <a:cubicBezTo>
                  <a:pt x="124" y="79"/>
                  <a:pt x="76" y="103"/>
                  <a:pt x="48" y="75"/>
                </a:cubicBezTo>
                <a:cubicBezTo>
                  <a:pt x="20" y="47"/>
                  <a:pt x="40" y="0"/>
                  <a:pt x="40" y="0"/>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Rectangle 14"/>
          <p:cNvSpPr/>
          <p:nvPr userDrawn="1"/>
        </p:nvSpPr>
        <p:spPr>
          <a:xfrm>
            <a:off x="5574012" y="373398"/>
            <a:ext cx="5374002" cy="302747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25"/>
          <p:cNvSpPr>
            <a:spLocks/>
          </p:cNvSpPr>
          <p:nvPr userDrawn="1"/>
        </p:nvSpPr>
        <p:spPr bwMode="auto">
          <a:xfrm>
            <a:off x="-3967" y="-5175"/>
            <a:ext cx="3862985" cy="6347389"/>
          </a:xfrm>
          <a:custGeom>
            <a:avLst/>
            <a:gdLst>
              <a:gd name="T0" fmla="*/ 0 w 2439"/>
              <a:gd name="T1" fmla="*/ 0 h 4069"/>
              <a:gd name="T2" fmla="*/ 0 w 2439"/>
              <a:gd name="T3" fmla="*/ 4069 h 4069"/>
              <a:gd name="T4" fmla="*/ 2439 w 2439"/>
              <a:gd name="T5" fmla="*/ 3389 h 4069"/>
              <a:gd name="T6" fmla="*/ 2439 w 2439"/>
              <a:gd name="T7" fmla="*/ 0 h 4069"/>
              <a:gd name="T8" fmla="*/ 0 w 2439"/>
              <a:gd name="T9" fmla="*/ 0 h 4069"/>
              <a:gd name="connsiteX0" fmla="*/ 0 w 10059"/>
              <a:gd name="connsiteY0" fmla="*/ 0 h 10000"/>
              <a:gd name="connsiteX1" fmla="*/ 0 w 10059"/>
              <a:gd name="connsiteY1" fmla="*/ 10000 h 10000"/>
              <a:gd name="connsiteX2" fmla="*/ 10059 w 10059"/>
              <a:gd name="connsiteY2" fmla="*/ 8329 h 10000"/>
              <a:gd name="connsiteX3" fmla="*/ 10000 w 10059"/>
              <a:gd name="connsiteY3" fmla="*/ 0 h 10000"/>
              <a:gd name="connsiteX4" fmla="*/ 0 w 10059"/>
              <a:gd name="connsiteY4" fmla="*/ 0 h 10000"/>
              <a:gd name="connsiteX0" fmla="*/ 0 w 10004"/>
              <a:gd name="connsiteY0" fmla="*/ 0 h 10000"/>
              <a:gd name="connsiteX1" fmla="*/ 0 w 10004"/>
              <a:gd name="connsiteY1" fmla="*/ 10000 h 10000"/>
              <a:gd name="connsiteX2" fmla="*/ 9980 w 10004"/>
              <a:gd name="connsiteY2" fmla="*/ 8353 h 10000"/>
              <a:gd name="connsiteX3" fmla="*/ 10000 w 10004"/>
              <a:gd name="connsiteY3" fmla="*/ 0 h 10000"/>
              <a:gd name="connsiteX4" fmla="*/ 0 w 10004"/>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103"/>
              <a:gd name="connsiteY0" fmla="*/ 0 h 10000"/>
              <a:gd name="connsiteX1" fmla="*/ 0 w 10103"/>
              <a:gd name="connsiteY1" fmla="*/ 10000 h 10000"/>
              <a:gd name="connsiteX2" fmla="*/ 10103 w 10103"/>
              <a:gd name="connsiteY2" fmla="*/ 8317 h 10000"/>
              <a:gd name="connsiteX3" fmla="*/ 10000 w 10103"/>
              <a:gd name="connsiteY3" fmla="*/ 0 h 10000"/>
              <a:gd name="connsiteX4" fmla="*/ 0 w 10103"/>
              <a:gd name="connsiteY4" fmla="*/ 0 h 10000"/>
              <a:gd name="connsiteX0" fmla="*/ 0 w 10103"/>
              <a:gd name="connsiteY0" fmla="*/ 7 h 10007"/>
              <a:gd name="connsiteX1" fmla="*/ 0 w 10103"/>
              <a:gd name="connsiteY1" fmla="*/ 10007 h 10007"/>
              <a:gd name="connsiteX2" fmla="*/ 10103 w 10103"/>
              <a:gd name="connsiteY2" fmla="*/ 8324 h 10007"/>
              <a:gd name="connsiteX3" fmla="*/ 10086 w 10103"/>
              <a:gd name="connsiteY3" fmla="*/ 0 h 10007"/>
              <a:gd name="connsiteX4" fmla="*/ 0 w 10103"/>
              <a:gd name="connsiteY4" fmla="*/ 7 h 10007"/>
              <a:gd name="connsiteX0" fmla="*/ 0 w 10165"/>
              <a:gd name="connsiteY0" fmla="*/ 0 h 10029"/>
              <a:gd name="connsiteX1" fmla="*/ 62 w 10165"/>
              <a:gd name="connsiteY1" fmla="*/ 10029 h 10029"/>
              <a:gd name="connsiteX2" fmla="*/ 10165 w 10165"/>
              <a:gd name="connsiteY2" fmla="*/ 8346 h 10029"/>
              <a:gd name="connsiteX3" fmla="*/ 10148 w 10165"/>
              <a:gd name="connsiteY3" fmla="*/ 22 h 10029"/>
              <a:gd name="connsiteX4" fmla="*/ 0 w 10165"/>
              <a:gd name="connsiteY4" fmla="*/ 0 h 10029"/>
              <a:gd name="connsiteX0" fmla="*/ 11 w 10176"/>
              <a:gd name="connsiteY0" fmla="*/ 0 h 10033"/>
              <a:gd name="connsiteX1" fmla="*/ 5 w 10176"/>
              <a:gd name="connsiteY1" fmla="*/ 10033 h 10033"/>
              <a:gd name="connsiteX2" fmla="*/ 10176 w 10176"/>
              <a:gd name="connsiteY2" fmla="*/ 8346 h 10033"/>
              <a:gd name="connsiteX3" fmla="*/ 10159 w 10176"/>
              <a:gd name="connsiteY3" fmla="*/ 22 h 10033"/>
              <a:gd name="connsiteX4" fmla="*/ 11 w 10176"/>
              <a:gd name="connsiteY4" fmla="*/ 0 h 10033"/>
              <a:gd name="connsiteX0" fmla="*/ 71 w 10174"/>
              <a:gd name="connsiteY0" fmla="*/ 11 h 10011"/>
              <a:gd name="connsiteX1" fmla="*/ 3 w 10174"/>
              <a:gd name="connsiteY1" fmla="*/ 10011 h 10011"/>
              <a:gd name="connsiteX2" fmla="*/ 10174 w 10174"/>
              <a:gd name="connsiteY2" fmla="*/ 8324 h 10011"/>
              <a:gd name="connsiteX3" fmla="*/ 10157 w 10174"/>
              <a:gd name="connsiteY3" fmla="*/ 0 h 10011"/>
              <a:gd name="connsiteX4" fmla="*/ 71 w 10174"/>
              <a:gd name="connsiteY4" fmla="*/ 11 h 10011"/>
              <a:gd name="connsiteX0" fmla="*/ 0 w 10177"/>
              <a:gd name="connsiteY0" fmla="*/ 0 h 10011"/>
              <a:gd name="connsiteX1" fmla="*/ 6 w 10177"/>
              <a:gd name="connsiteY1" fmla="*/ 10011 h 10011"/>
              <a:gd name="connsiteX2" fmla="*/ 10177 w 10177"/>
              <a:gd name="connsiteY2" fmla="*/ 8324 h 10011"/>
              <a:gd name="connsiteX3" fmla="*/ 10160 w 10177"/>
              <a:gd name="connsiteY3" fmla="*/ 0 h 10011"/>
              <a:gd name="connsiteX4" fmla="*/ 0 w 10177"/>
              <a:gd name="connsiteY4" fmla="*/ 0 h 10011"/>
              <a:gd name="connsiteX0" fmla="*/ 0 w 10177"/>
              <a:gd name="connsiteY0" fmla="*/ 0 h 10022"/>
              <a:gd name="connsiteX1" fmla="*/ 6 w 10177"/>
              <a:gd name="connsiteY1" fmla="*/ 10022 h 10022"/>
              <a:gd name="connsiteX2" fmla="*/ 10177 w 10177"/>
              <a:gd name="connsiteY2" fmla="*/ 8335 h 10022"/>
              <a:gd name="connsiteX3" fmla="*/ 10160 w 10177"/>
              <a:gd name="connsiteY3" fmla="*/ 11 h 10022"/>
              <a:gd name="connsiteX4" fmla="*/ 0 w 10177"/>
              <a:gd name="connsiteY4" fmla="*/ 0 h 10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7" h="10022">
                <a:moveTo>
                  <a:pt x="0" y="0"/>
                </a:moveTo>
                <a:cubicBezTo>
                  <a:pt x="21" y="3343"/>
                  <a:pt x="-15" y="6679"/>
                  <a:pt x="6" y="10022"/>
                </a:cubicBezTo>
                <a:lnTo>
                  <a:pt x="10177" y="8335"/>
                </a:lnTo>
                <a:cubicBezTo>
                  <a:pt x="10157" y="5559"/>
                  <a:pt x="10180" y="2787"/>
                  <a:pt x="10160" y="11"/>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nvGrpSpPr>
          <p:cNvPr id="24" name="Group 18"/>
          <p:cNvGrpSpPr>
            <a:grpSpLocks noChangeAspect="1"/>
          </p:cNvGrpSpPr>
          <p:nvPr userDrawn="1"/>
        </p:nvGrpSpPr>
        <p:grpSpPr bwMode="auto">
          <a:xfrm>
            <a:off x="1858213" y="3825912"/>
            <a:ext cx="4093051" cy="2940255"/>
            <a:chOff x="1194" y="2458"/>
            <a:chExt cx="2630" cy="1889"/>
          </a:xfrm>
        </p:grpSpPr>
        <p:sp>
          <p:nvSpPr>
            <p:cNvPr id="26" name="Freeform 19"/>
            <p:cNvSpPr>
              <a:spLocks noEditPoints="1"/>
            </p:cNvSpPr>
            <p:nvPr userDrawn="1"/>
          </p:nvSpPr>
          <p:spPr bwMode="auto">
            <a:xfrm>
              <a:off x="1194" y="2458"/>
              <a:ext cx="2630" cy="1889"/>
            </a:xfrm>
            <a:custGeom>
              <a:avLst/>
              <a:gdLst>
                <a:gd name="T0" fmla="*/ 1866 w 1924"/>
                <a:gd name="T1" fmla="*/ 0 h 1376"/>
                <a:gd name="T2" fmla="*/ 58 w 1924"/>
                <a:gd name="T3" fmla="*/ 0 h 1376"/>
                <a:gd name="T4" fmla="*/ 0 w 1924"/>
                <a:gd name="T5" fmla="*/ 58 h 1376"/>
                <a:gd name="T6" fmla="*/ 0 w 1924"/>
                <a:gd name="T7" fmla="*/ 1318 h 1376"/>
                <a:gd name="T8" fmla="*/ 58 w 1924"/>
                <a:gd name="T9" fmla="*/ 1376 h 1376"/>
                <a:gd name="T10" fmla="*/ 1866 w 1924"/>
                <a:gd name="T11" fmla="*/ 1376 h 1376"/>
                <a:gd name="T12" fmla="*/ 1924 w 1924"/>
                <a:gd name="T13" fmla="*/ 1318 h 1376"/>
                <a:gd name="T14" fmla="*/ 1924 w 1924"/>
                <a:gd name="T15" fmla="*/ 58 h 1376"/>
                <a:gd name="T16" fmla="*/ 1866 w 1924"/>
                <a:gd name="T17" fmla="*/ 0 h 1376"/>
                <a:gd name="T18" fmla="*/ 1800 w 1924"/>
                <a:gd name="T19" fmla="*/ 1228 h 1376"/>
                <a:gd name="T20" fmla="*/ 132 w 1924"/>
                <a:gd name="T21" fmla="*/ 1228 h 1376"/>
                <a:gd name="T22" fmla="*/ 132 w 1924"/>
                <a:gd name="T23" fmla="*/ 152 h 1376"/>
                <a:gd name="T24" fmla="*/ 1800 w 1924"/>
                <a:gd name="T25" fmla="*/ 152 h 1376"/>
                <a:gd name="T26" fmla="*/ 1800 w 1924"/>
                <a:gd name="T27" fmla="*/ 1228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4" h="1376">
                  <a:moveTo>
                    <a:pt x="1866" y="0"/>
                  </a:moveTo>
                  <a:cubicBezTo>
                    <a:pt x="58" y="0"/>
                    <a:pt x="58" y="0"/>
                    <a:pt x="58" y="0"/>
                  </a:cubicBezTo>
                  <a:cubicBezTo>
                    <a:pt x="26" y="0"/>
                    <a:pt x="0" y="26"/>
                    <a:pt x="0" y="58"/>
                  </a:cubicBezTo>
                  <a:cubicBezTo>
                    <a:pt x="0" y="1318"/>
                    <a:pt x="0" y="1318"/>
                    <a:pt x="0" y="1318"/>
                  </a:cubicBezTo>
                  <a:cubicBezTo>
                    <a:pt x="0" y="1350"/>
                    <a:pt x="26" y="1376"/>
                    <a:pt x="58" y="1376"/>
                  </a:cubicBezTo>
                  <a:cubicBezTo>
                    <a:pt x="1866" y="1376"/>
                    <a:pt x="1866" y="1376"/>
                    <a:pt x="1866" y="1376"/>
                  </a:cubicBezTo>
                  <a:cubicBezTo>
                    <a:pt x="1898" y="1376"/>
                    <a:pt x="1924" y="1350"/>
                    <a:pt x="1924" y="1318"/>
                  </a:cubicBezTo>
                  <a:cubicBezTo>
                    <a:pt x="1924" y="58"/>
                    <a:pt x="1924" y="58"/>
                    <a:pt x="1924" y="58"/>
                  </a:cubicBezTo>
                  <a:cubicBezTo>
                    <a:pt x="1924" y="26"/>
                    <a:pt x="1898" y="0"/>
                    <a:pt x="1866" y="0"/>
                  </a:cubicBezTo>
                  <a:moveTo>
                    <a:pt x="1800" y="1228"/>
                  </a:moveTo>
                  <a:cubicBezTo>
                    <a:pt x="132" y="1228"/>
                    <a:pt x="132" y="1228"/>
                    <a:pt x="132" y="1228"/>
                  </a:cubicBezTo>
                  <a:cubicBezTo>
                    <a:pt x="132" y="152"/>
                    <a:pt x="132" y="152"/>
                    <a:pt x="132" y="152"/>
                  </a:cubicBezTo>
                  <a:cubicBezTo>
                    <a:pt x="1800" y="152"/>
                    <a:pt x="1800" y="152"/>
                    <a:pt x="1800" y="152"/>
                  </a:cubicBezTo>
                  <a:cubicBezTo>
                    <a:pt x="1800" y="1228"/>
                    <a:pt x="1800" y="1228"/>
                    <a:pt x="1800" y="1228"/>
                  </a:cubicBezTo>
                </a:path>
              </a:pathLst>
            </a:custGeom>
            <a:solidFill>
              <a:srgbClr val="07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pic>
          <p:nvPicPr>
            <p:cNvPr id="6164" name="Picture 20"/>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372" y="2664"/>
              <a:ext cx="1361" cy="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21"/>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1325" y="2458"/>
              <a:ext cx="156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4"/>
          <p:cNvSpPr/>
          <p:nvPr userDrawn="1"/>
        </p:nvSpPr>
        <p:spPr>
          <a:xfrm rot="3379318">
            <a:off x="7845790" y="4638864"/>
            <a:ext cx="352393" cy="676197"/>
          </a:xfrm>
          <a:prstGeom prst="rect">
            <a:avLst/>
          </a:prstGeom>
          <a:solidFill>
            <a:srgbClr val="58585A"/>
          </a:solidFill>
          <a:ln>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ectangle 6"/>
          <p:cNvSpPr/>
          <p:nvPr userDrawn="1"/>
        </p:nvSpPr>
        <p:spPr>
          <a:xfrm>
            <a:off x="8175626" y="4518156"/>
            <a:ext cx="2414058" cy="736600"/>
          </a:xfrm>
          <a:prstGeom prst="rect">
            <a:avLst/>
          </a:pr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26"/>
          <p:cNvSpPr>
            <a:spLocks/>
          </p:cNvSpPr>
          <p:nvPr userDrawn="1"/>
        </p:nvSpPr>
        <p:spPr bwMode="auto">
          <a:xfrm>
            <a:off x="10780005" y="5882067"/>
            <a:ext cx="1437683" cy="982384"/>
          </a:xfrm>
          <a:custGeom>
            <a:avLst/>
            <a:gdLst>
              <a:gd name="T0" fmla="*/ 0 w 922"/>
              <a:gd name="T1" fmla="*/ 0 h 623"/>
              <a:gd name="T2" fmla="*/ 44 w 922"/>
              <a:gd name="T3" fmla="*/ 623 h 623"/>
              <a:gd name="T4" fmla="*/ 922 w 922"/>
              <a:gd name="T5" fmla="*/ 623 h 623"/>
              <a:gd name="T6" fmla="*/ 922 w 922"/>
              <a:gd name="T7" fmla="*/ 0 h 623"/>
              <a:gd name="T8" fmla="*/ 0 w 922"/>
              <a:gd name="T9" fmla="*/ 0 h 623"/>
              <a:gd name="connsiteX0" fmla="*/ 0 w 9888"/>
              <a:gd name="connsiteY0" fmla="*/ 374 h 10000"/>
              <a:gd name="connsiteX1" fmla="*/ 365 w 9888"/>
              <a:gd name="connsiteY1" fmla="*/ 10000 h 10000"/>
              <a:gd name="connsiteX2" fmla="*/ 9888 w 9888"/>
              <a:gd name="connsiteY2" fmla="*/ 10000 h 10000"/>
              <a:gd name="connsiteX3" fmla="*/ 9888 w 9888"/>
              <a:gd name="connsiteY3" fmla="*/ 0 h 10000"/>
              <a:gd name="connsiteX4" fmla="*/ 0 w 9888"/>
              <a:gd name="connsiteY4" fmla="*/ 374 h 10000"/>
              <a:gd name="connsiteX0" fmla="*/ 0 w 9903"/>
              <a:gd name="connsiteY0" fmla="*/ 0 h 10000"/>
              <a:gd name="connsiteX1" fmla="*/ 272 w 9903"/>
              <a:gd name="connsiteY1" fmla="*/ 10000 h 10000"/>
              <a:gd name="connsiteX2" fmla="*/ 9903 w 9903"/>
              <a:gd name="connsiteY2" fmla="*/ 10000 h 10000"/>
              <a:gd name="connsiteX3" fmla="*/ 9903 w 9903"/>
              <a:gd name="connsiteY3" fmla="*/ 0 h 10000"/>
              <a:gd name="connsiteX4" fmla="*/ 0 w 9903"/>
              <a:gd name="connsiteY4" fmla="*/ 0 h 10000"/>
              <a:gd name="connsiteX0" fmla="*/ 0 w 10000"/>
              <a:gd name="connsiteY0" fmla="*/ 0 h 10000"/>
              <a:gd name="connsiteX1" fmla="*/ 699 w 10000"/>
              <a:gd name="connsiteY1" fmla="*/ 9673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10000"/>
              <a:gd name="connsiteX1" fmla="*/ 536 w 10000"/>
              <a:gd name="connsiteY1" fmla="*/ 9767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9767"/>
              <a:gd name="connsiteX1" fmla="*/ 536 w 10000"/>
              <a:gd name="connsiteY1" fmla="*/ 9767 h 9767"/>
              <a:gd name="connsiteX2" fmla="*/ 9690 w 10000"/>
              <a:gd name="connsiteY2" fmla="*/ 9252 h 9767"/>
              <a:gd name="connsiteX3" fmla="*/ 10000 w 10000"/>
              <a:gd name="connsiteY3" fmla="*/ 0 h 9767"/>
              <a:gd name="connsiteX4" fmla="*/ 0 w 10000"/>
              <a:gd name="connsiteY4" fmla="*/ 0 h 9767"/>
              <a:gd name="connsiteX0" fmla="*/ 0 w 10029"/>
              <a:gd name="connsiteY0" fmla="*/ 0 h 10071"/>
              <a:gd name="connsiteX1" fmla="*/ 536 w 10029"/>
              <a:gd name="connsiteY1" fmla="*/ 10000 h 10071"/>
              <a:gd name="connsiteX2" fmla="*/ 10000 w 10029"/>
              <a:gd name="connsiteY2" fmla="*/ 10071 h 10071"/>
              <a:gd name="connsiteX3" fmla="*/ 10000 w 10029"/>
              <a:gd name="connsiteY3" fmla="*/ 0 h 10071"/>
              <a:gd name="connsiteX4" fmla="*/ 0 w 10029"/>
              <a:gd name="connsiteY4" fmla="*/ 0 h 10071"/>
              <a:gd name="connsiteX0" fmla="*/ 0 w 10082"/>
              <a:gd name="connsiteY0" fmla="*/ 0 h 10071"/>
              <a:gd name="connsiteX1" fmla="*/ 536 w 10082"/>
              <a:gd name="connsiteY1" fmla="*/ 10000 h 10071"/>
              <a:gd name="connsiteX2" fmla="*/ 10000 w 10082"/>
              <a:gd name="connsiteY2" fmla="*/ 10071 h 10071"/>
              <a:gd name="connsiteX3" fmla="*/ 10082 w 10082"/>
              <a:gd name="connsiteY3" fmla="*/ 120 h 10071"/>
              <a:gd name="connsiteX4" fmla="*/ 0 w 10082"/>
              <a:gd name="connsiteY4" fmla="*/ 0 h 10071"/>
              <a:gd name="connsiteX0" fmla="*/ 0 w 10049"/>
              <a:gd name="connsiteY0" fmla="*/ 0 h 10071"/>
              <a:gd name="connsiteX1" fmla="*/ 536 w 10049"/>
              <a:gd name="connsiteY1" fmla="*/ 10000 h 10071"/>
              <a:gd name="connsiteX2" fmla="*/ 10000 w 10049"/>
              <a:gd name="connsiteY2" fmla="*/ 10071 h 10071"/>
              <a:gd name="connsiteX3" fmla="*/ 10049 w 10049"/>
              <a:gd name="connsiteY3" fmla="*/ 48 h 10071"/>
              <a:gd name="connsiteX4" fmla="*/ 0 w 10049"/>
              <a:gd name="connsiteY4" fmla="*/ 0 h 10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9" h="10071">
                <a:moveTo>
                  <a:pt x="0" y="0"/>
                </a:moveTo>
                <a:cubicBezTo>
                  <a:pt x="124" y="3286"/>
                  <a:pt x="411" y="6714"/>
                  <a:pt x="536" y="10000"/>
                </a:cubicBezTo>
                <a:lnTo>
                  <a:pt x="10000" y="10071"/>
                </a:lnTo>
                <a:cubicBezTo>
                  <a:pt x="10103" y="6913"/>
                  <a:pt x="9946" y="3206"/>
                  <a:pt x="10049" y="48"/>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3" name="Text Placeholder 2"/>
          <p:cNvSpPr>
            <a:spLocks noGrp="1"/>
          </p:cNvSpPr>
          <p:nvPr userDrawn="1">
            <p:ph type="body" sz="quarter" idx="10"/>
          </p:nvPr>
        </p:nvSpPr>
        <p:spPr>
          <a:xfrm>
            <a:off x="265397" y="317364"/>
            <a:ext cx="3473450" cy="2987675"/>
          </a:xfrm>
        </p:spPr>
        <p:txBody>
          <a:bodyPr>
            <a:normAutofit/>
          </a:bodyPr>
          <a:lstStyle>
            <a:lvl1pPr marL="0" indent="0">
              <a:buNone/>
              <a:defRPr lang="en-US" sz="3600" kern="1200" spc="-147" dirty="0">
                <a:ln w="3175">
                  <a:noFill/>
                </a:ln>
                <a:solidFill>
                  <a:schemeClr val="tx1"/>
                </a:solidFill>
                <a:latin typeface="Segoe UI Semibold" charset="0"/>
                <a:ea typeface="Segoe UI Semibold" charset="0"/>
                <a:cs typeface="Segoe UI Semibold" charset="0"/>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marL="0" lvl="0" algn="l" defTabSz="896218" rtl="0" eaLnBrk="1" fontAlgn="base" latinLnBrk="0" hangingPunct="1">
              <a:lnSpc>
                <a:spcPct val="90000"/>
              </a:lnSpc>
              <a:spcBef>
                <a:spcPct val="0"/>
              </a:spcBef>
              <a:spcAft>
                <a:spcPct val="0"/>
              </a:spcAft>
              <a:defRPr/>
            </a:pPr>
            <a:r>
              <a:rPr lang="en-US"/>
              <a:t>Edit Master text styles</a:t>
            </a:r>
          </a:p>
        </p:txBody>
      </p:sp>
    </p:spTree>
    <p:extLst>
      <p:ext uri="{BB962C8B-B14F-4D97-AF65-F5344CB8AC3E}">
        <p14:creationId xmlns:p14="http://schemas.microsoft.com/office/powerpoint/2010/main" val="142900384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4" name="Picture 33"/>
          <p:cNvPicPr>
            <a:picLocks noChangeAspect="1"/>
          </p:cNvPicPr>
          <p:nvPr userDrawn="1"/>
        </p:nvPicPr>
        <p:blipFill rotWithShape="1">
          <a:blip r:embed="rId2">
            <a:extLst>
              <a:ext uri="{28A0092B-C50C-407E-A947-70E740481C1C}">
                <a14:useLocalDpi xmlns:a14="http://schemas.microsoft.com/office/drawing/2010/main"/>
              </a:ext>
            </a:extLst>
          </a:blip>
          <a:srcRect l="9775" t="4378" r="56" b="5597"/>
          <a:stretch/>
        </p:blipFill>
        <p:spPr>
          <a:xfrm>
            <a:off x="0" y="0"/>
            <a:ext cx="12211517" cy="6858000"/>
          </a:xfrm>
          <a:prstGeom prst="rect">
            <a:avLst/>
          </a:prstGeom>
        </p:spPr>
      </p:pic>
      <p:sp>
        <p:nvSpPr>
          <p:cNvPr id="23" name="Freeform 6"/>
          <p:cNvSpPr>
            <a:spLocks/>
          </p:cNvSpPr>
          <p:nvPr userDrawn="1"/>
        </p:nvSpPr>
        <p:spPr bwMode="auto">
          <a:xfrm>
            <a:off x="3847158" y="-2354"/>
            <a:ext cx="8367285" cy="5889090"/>
          </a:xfrm>
          <a:custGeom>
            <a:avLst/>
            <a:gdLst>
              <a:gd name="T0" fmla="*/ 0 w 5355"/>
              <a:gd name="T1" fmla="*/ 0 h 3782"/>
              <a:gd name="T2" fmla="*/ 0 w 5355"/>
              <a:gd name="T3" fmla="*/ 3386 h 3782"/>
              <a:gd name="T4" fmla="*/ 1749 w 5355"/>
              <a:gd name="T5" fmla="*/ 2888 h 3782"/>
              <a:gd name="T6" fmla="*/ 4345 w 5355"/>
              <a:gd name="T7" fmla="*/ 2888 h 3782"/>
              <a:gd name="T8" fmla="*/ 4435 w 5355"/>
              <a:gd name="T9" fmla="*/ 3782 h 3782"/>
              <a:gd name="T10" fmla="*/ 5355 w 5355"/>
              <a:gd name="T11" fmla="*/ 3782 h 3782"/>
              <a:gd name="T12" fmla="*/ 5355 w 5355"/>
              <a:gd name="T13" fmla="*/ 0 h 3782"/>
              <a:gd name="T14" fmla="*/ 0 w 5355"/>
              <a:gd name="T15" fmla="*/ 0 h 3782"/>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282 w 10039"/>
              <a:gd name="connsiteY4" fmla="*/ 10000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46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70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229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40"/>
              <a:gd name="connsiteY0" fmla="*/ 4 h 10004"/>
              <a:gd name="connsiteX1" fmla="*/ 0 w 10040"/>
              <a:gd name="connsiteY1" fmla="*/ 8957 h 10004"/>
              <a:gd name="connsiteX2" fmla="*/ 3266 w 10040"/>
              <a:gd name="connsiteY2" fmla="*/ 7640 h 10004"/>
              <a:gd name="connsiteX3" fmla="*/ 8181 w 10040"/>
              <a:gd name="connsiteY3" fmla="*/ 7648 h 10004"/>
              <a:gd name="connsiteX4" fmla="*/ 8321 w 10040"/>
              <a:gd name="connsiteY4" fmla="*/ 9992 h 10004"/>
              <a:gd name="connsiteX5" fmla="*/ 10039 w 10040"/>
              <a:gd name="connsiteY5" fmla="*/ 10004 h 10004"/>
              <a:gd name="connsiteX6" fmla="*/ 10036 w 10040"/>
              <a:gd name="connsiteY6" fmla="*/ 0 h 10004"/>
              <a:gd name="connsiteX7" fmla="*/ 0 w 10040"/>
              <a:gd name="connsiteY7" fmla="*/ 4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0" h="10004">
                <a:moveTo>
                  <a:pt x="0" y="4"/>
                </a:moveTo>
                <a:lnTo>
                  <a:pt x="0" y="8957"/>
                </a:lnTo>
                <a:lnTo>
                  <a:pt x="3266" y="7640"/>
                </a:lnTo>
                <a:lnTo>
                  <a:pt x="8181" y="7648"/>
                </a:lnTo>
                <a:cubicBezTo>
                  <a:pt x="8227" y="8432"/>
                  <a:pt x="8244" y="9208"/>
                  <a:pt x="8321" y="9992"/>
                </a:cubicBezTo>
                <a:lnTo>
                  <a:pt x="10039" y="10004"/>
                </a:lnTo>
                <a:cubicBezTo>
                  <a:pt x="10026" y="6671"/>
                  <a:pt x="10049" y="3333"/>
                  <a:pt x="10036" y="0"/>
                </a:cubicBezTo>
                <a:lnTo>
                  <a:pt x="0" y="4"/>
                </a:lnTo>
                <a:close/>
              </a:path>
            </a:pathLst>
          </a:custGeom>
          <a:solidFill>
            <a:schemeClr val="bg2">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7" name="Freeform 10"/>
          <p:cNvSpPr>
            <a:spLocks noEditPoints="1"/>
          </p:cNvSpPr>
          <p:nvPr userDrawn="1"/>
        </p:nvSpPr>
        <p:spPr bwMode="auto">
          <a:xfrm>
            <a:off x="5380105" y="189235"/>
            <a:ext cx="5795635" cy="3443051"/>
          </a:xfrm>
          <a:custGeom>
            <a:avLst/>
            <a:gdLst>
              <a:gd name="T0" fmla="*/ 0 w 3628"/>
              <a:gd name="T1" fmla="*/ 0 h 2155"/>
              <a:gd name="T2" fmla="*/ 0 w 3628"/>
              <a:gd name="T3" fmla="*/ 2155 h 2155"/>
              <a:gd name="T4" fmla="*/ 3628 w 3628"/>
              <a:gd name="T5" fmla="*/ 2155 h 2155"/>
              <a:gd name="T6" fmla="*/ 3628 w 3628"/>
              <a:gd name="T7" fmla="*/ 0 h 2155"/>
              <a:gd name="T8" fmla="*/ 0 w 3628"/>
              <a:gd name="T9" fmla="*/ 0 h 2155"/>
              <a:gd name="T10" fmla="*/ 3463 w 3628"/>
              <a:gd name="T11" fmla="*/ 1989 h 2155"/>
              <a:gd name="T12" fmla="*/ 144 w 3628"/>
              <a:gd name="T13" fmla="*/ 1989 h 2155"/>
              <a:gd name="T14" fmla="*/ 144 w 3628"/>
              <a:gd name="T15" fmla="*/ 117 h 2155"/>
              <a:gd name="T16" fmla="*/ 3463 w 3628"/>
              <a:gd name="T17" fmla="*/ 117 h 2155"/>
              <a:gd name="T18" fmla="*/ 3463 w 3628"/>
              <a:gd name="T19" fmla="*/ 1989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28" h="2155">
                <a:moveTo>
                  <a:pt x="0" y="0"/>
                </a:moveTo>
                <a:lnTo>
                  <a:pt x="0" y="2155"/>
                </a:lnTo>
                <a:lnTo>
                  <a:pt x="3628" y="2155"/>
                </a:lnTo>
                <a:lnTo>
                  <a:pt x="3628" y="0"/>
                </a:lnTo>
                <a:lnTo>
                  <a:pt x="0" y="0"/>
                </a:lnTo>
                <a:close/>
                <a:moveTo>
                  <a:pt x="3463" y="1989"/>
                </a:moveTo>
                <a:lnTo>
                  <a:pt x="144" y="1989"/>
                </a:lnTo>
                <a:lnTo>
                  <a:pt x="144" y="117"/>
                </a:lnTo>
                <a:lnTo>
                  <a:pt x="3463" y="117"/>
                </a:lnTo>
                <a:lnTo>
                  <a:pt x="3463" y="1989"/>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Freeform 11"/>
          <p:cNvSpPr>
            <a:spLocks/>
          </p:cNvSpPr>
          <p:nvPr userDrawn="1"/>
        </p:nvSpPr>
        <p:spPr bwMode="auto">
          <a:xfrm>
            <a:off x="5380105" y="1059982"/>
            <a:ext cx="230036" cy="829209"/>
          </a:xfrm>
          <a:custGeom>
            <a:avLst/>
            <a:gdLst>
              <a:gd name="T0" fmla="*/ 0 w 144"/>
              <a:gd name="T1" fmla="*/ 0 h 519"/>
              <a:gd name="T2" fmla="*/ 144 w 144"/>
              <a:gd name="T3" fmla="*/ 0 h 519"/>
              <a:gd name="T4" fmla="*/ 144 w 144"/>
              <a:gd name="T5" fmla="*/ 497 h 519"/>
              <a:gd name="T6" fmla="*/ 0 w 144"/>
              <a:gd name="T7" fmla="*/ 519 h 519"/>
              <a:gd name="T8" fmla="*/ 0 w 144"/>
              <a:gd name="T9" fmla="*/ 0 h 519"/>
            </a:gdLst>
            <a:ahLst/>
            <a:cxnLst>
              <a:cxn ang="0">
                <a:pos x="T0" y="T1"/>
              </a:cxn>
              <a:cxn ang="0">
                <a:pos x="T2" y="T3"/>
              </a:cxn>
              <a:cxn ang="0">
                <a:pos x="T4" y="T5"/>
              </a:cxn>
              <a:cxn ang="0">
                <a:pos x="T6" y="T7"/>
              </a:cxn>
              <a:cxn ang="0">
                <a:pos x="T8" y="T9"/>
              </a:cxn>
            </a:cxnLst>
            <a:rect l="0" t="0" r="r" b="b"/>
            <a:pathLst>
              <a:path w="144" h="519">
                <a:moveTo>
                  <a:pt x="0" y="0"/>
                </a:moveTo>
                <a:lnTo>
                  <a:pt x="144" y="0"/>
                </a:lnTo>
                <a:lnTo>
                  <a:pt x="144" y="497"/>
                </a:lnTo>
                <a:lnTo>
                  <a:pt x="0" y="519"/>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2"/>
          <p:cNvSpPr>
            <a:spLocks/>
          </p:cNvSpPr>
          <p:nvPr userDrawn="1"/>
        </p:nvSpPr>
        <p:spPr bwMode="auto">
          <a:xfrm>
            <a:off x="10912157" y="579074"/>
            <a:ext cx="263584" cy="885127"/>
          </a:xfrm>
          <a:custGeom>
            <a:avLst/>
            <a:gdLst>
              <a:gd name="T0" fmla="*/ 0 w 165"/>
              <a:gd name="T1" fmla="*/ 0 h 554"/>
              <a:gd name="T2" fmla="*/ 165 w 165"/>
              <a:gd name="T3" fmla="*/ 0 h 554"/>
              <a:gd name="T4" fmla="*/ 165 w 165"/>
              <a:gd name="T5" fmla="*/ 494 h 554"/>
              <a:gd name="T6" fmla="*/ 0 w 165"/>
              <a:gd name="T7" fmla="*/ 554 h 554"/>
              <a:gd name="T8" fmla="*/ 0 w 165"/>
              <a:gd name="T9" fmla="*/ 0 h 554"/>
            </a:gdLst>
            <a:ahLst/>
            <a:cxnLst>
              <a:cxn ang="0">
                <a:pos x="T0" y="T1"/>
              </a:cxn>
              <a:cxn ang="0">
                <a:pos x="T2" y="T3"/>
              </a:cxn>
              <a:cxn ang="0">
                <a:pos x="T4" y="T5"/>
              </a:cxn>
              <a:cxn ang="0">
                <a:pos x="T6" y="T7"/>
              </a:cxn>
              <a:cxn ang="0">
                <a:pos x="T8" y="T9"/>
              </a:cxn>
            </a:cxnLst>
            <a:rect l="0" t="0" r="r" b="b"/>
            <a:pathLst>
              <a:path w="165" h="554">
                <a:moveTo>
                  <a:pt x="0" y="0"/>
                </a:moveTo>
                <a:lnTo>
                  <a:pt x="165" y="0"/>
                </a:lnTo>
                <a:lnTo>
                  <a:pt x="165" y="494"/>
                </a:lnTo>
                <a:lnTo>
                  <a:pt x="0" y="554"/>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13"/>
          <p:cNvSpPr>
            <a:spLocks noEditPoints="1"/>
          </p:cNvSpPr>
          <p:nvPr userDrawn="1"/>
        </p:nvSpPr>
        <p:spPr bwMode="auto">
          <a:xfrm>
            <a:off x="8091019" y="8694"/>
            <a:ext cx="357834" cy="359484"/>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16 h 168"/>
              <a:gd name="T12" fmla="*/ 16 w 168"/>
              <a:gd name="T13" fmla="*/ 84 h 168"/>
              <a:gd name="T14" fmla="*/ 84 w 168"/>
              <a:gd name="T15" fmla="*/ 152 h 168"/>
              <a:gd name="T16" fmla="*/ 152 w 168"/>
              <a:gd name="T17" fmla="*/ 84 h 168"/>
              <a:gd name="T18" fmla="*/ 84 w 168"/>
              <a:gd name="T1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0"/>
                  <a:pt x="0" y="84"/>
                </a:cubicBezTo>
                <a:cubicBezTo>
                  <a:pt x="0" y="38"/>
                  <a:pt x="38" y="0"/>
                  <a:pt x="84" y="0"/>
                </a:cubicBezTo>
                <a:cubicBezTo>
                  <a:pt x="130" y="0"/>
                  <a:pt x="168" y="38"/>
                  <a:pt x="168" y="84"/>
                </a:cubicBezTo>
                <a:cubicBezTo>
                  <a:pt x="168" y="130"/>
                  <a:pt x="130" y="168"/>
                  <a:pt x="84" y="168"/>
                </a:cubicBezTo>
                <a:close/>
                <a:moveTo>
                  <a:pt x="84" y="16"/>
                </a:moveTo>
                <a:cubicBezTo>
                  <a:pt x="47" y="16"/>
                  <a:pt x="16" y="47"/>
                  <a:pt x="16" y="84"/>
                </a:cubicBezTo>
                <a:cubicBezTo>
                  <a:pt x="16" y="121"/>
                  <a:pt x="47" y="152"/>
                  <a:pt x="84" y="152"/>
                </a:cubicBezTo>
                <a:cubicBezTo>
                  <a:pt x="121" y="152"/>
                  <a:pt x="152" y="121"/>
                  <a:pt x="152" y="84"/>
                </a:cubicBezTo>
                <a:cubicBezTo>
                  <a:pt x="152" y="47"/>
                  <a:pt x="121" y="16"/>
                  <a:pt x="84" y="16"/>
                </a:cubicBezTo>
                <a:close/>
              </a:path>
            </a:pathLst>
          </a:custGeom>
          <a:solidFill>
            <a:srgbClr val="39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Oval 27"/>
          <p:cNvSpPr/>
          <p:nvPr userDrawn="1"/>
        </p:nvSpPr>
        <p:spPr bwMode="auto">
          <a:xfrm>
            <a:off x="8119545" y="36237"/>
            <a:ext cx="300779" cy="300821"/>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Oval 14"/>
          <p:cNvSpPr>
            <a:spLocks noChangeArrowheads="1"/>
          </p:cNvSpPr>
          <p:nvPr userDrawn="1"/>
        </p:nvSpPr>
        <p:spPr bwMode="auto">
          <a:xfrm>
            <a:off x="8252363" y="112545"/>
            <a:ext cx="76678" cy="766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5"/>
          <p:cNvSpPr>
            <a:spLocks/>
          </p:cNvSpPr>
          <p:nvPr userDrawn="1"/>
        </p:nvSpPr>
        <p:spPr bwMode="auto">
          <a:xfrm>
            <a:off x="8094213" y="101361"/>
            <a:ext cx="265181" cy="249242"/>
          </a:xfrm>
          <a:custGeom>
            <a:avLst/>
            <a:gdLst>
              <a:gd name="T0" fmla="*/ 40 w 124"/>
              <a:gd name="T1" fmla="*/ 0 h 117"/>
              <a:gd name="T2" fmla="*/ 40 w 124"/>
              <a:gd name="T3" fmla="*/ 84 h 117"/>
              <a:gd name="T4" fmla="*/ 124 w 124"/>
              <a:gd name="T5" fmla="*/ 79 h 117"/>
              <a:gd name="T6" fmla="*/ 48 w 124"/>
              <a:gd name="T7" fmla="*/ 75 h 117"/>
              <a:gd name="T8" fmla="*/ 40 w 124"/>
              <a:gd name="T9" fmla="*/ 0 h 117"/>
            </a:gdLst>
            <a:ahLst/>
            <a:cxnLst>
              <a:cxn ang="0">
                <a:pos x="T0" y="T1"/>
              </a:cxn>
              <a:cxn ang="0">
                <a:pos x="T2" y="T3"/>
              </a:cxn>
              <a:cxn ang="0">
                <a:pos x="T4" y="T5"/>
              </a:cxn>
              <a:cxn ang="0">
                <a:pos x="T6" y="T7"/>
              </a:cxn>
              <a:cxn ang="0">
                <a:pos x="T8" y="T9"/>
              </a:cxn>
            </a:cxnLst>
            <a:rect l="0" t="0" r="r" b="b"/>
            <a:pathLst>
              <a:path w="124" h="117">
                <a:moveTo>
                  <a:pt x="40" y="0"/>
                </a:moveTo>
                <a:cubicBezTo>
                  <a:pt x="40" y="0"/>
                  <a:pt x="0" y="51"/>
                  <a:pt x="40" y="84"/>
                </a:cubicBezTo>
                <a:cubicBezTo>
                  <a:pt x="79" y="117"/>
                  <a:pt x="124" y="79"/>
                  <a:pt x="124" y="79"/>
                </a:cubicBezTo>
                <a:cubicBezTo>
                  <a:pt x="124" y="79"/>
                  <a:pt x="76" y="103"/>
                  <a:pt x="48" y="75"/>
                </a:cubicBezTo>
                <a:cubicBezTo>
                  <a:pt x="20" y="47"/>
                  <a:pt x="40" y="0"/>
                  <a:pt x="40" y="0"/>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Rectangle 14"/>
          <p:cNvSpPr/>
          <p:nvPr userDrawn="1"/>
        </p:nvSpPr>
        <p:spPr>
          <a:xfrm>
            <a:off x="5574012" y="373398"/>
            <a:ext cx="5374002" cy="302747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userDrawn="1"/>
        </p:nvSpPr>
        <p:spPr bwMode="auto">
          <a:xfrm>
            <a:off x="-3967" y="-5175"/>
            <a:ext cx="3862985" cy="6347389"/>
          </a:xfrm>
          <a:custGeom>
            <a:avLst/>
            <a:gdLst>
              <a:gd name="T0" fmla="*/ 0 w 2439"/>
              <a:gd name="T1" fmla="*/ 0 h 4069"/>
              <a:gd name="T2" fmla="*/ 0 w 2439"/>
              <a:gd name="T3" fmla="*/ 4069 h 4069"/>
              <a:gd name="T4" fmla="*/ 2439 w 2439"/>
              <a:gd name="T5" fmla="*/ 3389 h 4069"/>
              <a:gd name="T6" fmla="*/ 2439 w 2439"/>
              <a:gd name="T7" fmla="*/ 0 h 4069"/>
              <a:gd name="T8" fmla="*/ 0 w 2439"/>
              <a:gd name="T9" fmla="*/ 0 h 4069"/>
              <a:gd name="connsiteX0" fmla="*/ 0 w 10059"/>
              <a:gd name="connsiteY0" fmla="*/ 0 h 10000"/>
              <a:gd name="connsiteX1" fmla="*/ 0 w 10059"/>
              <a:gd name="connsiteY1" fmla="*/ 10000 h 10000"/>
              <a:gd name="connsiteX2" fmla="*/ 10059 w 10059"/>
              <a:gd name="connsiteY2" fmla="*/ 8329 h 10000"/>
              <a:gd name="connsiteX3" fmla="*/ 10000 w 10059"/>
              <a:gd name="connsiteY3" fmla="*/ 0 h 10000"/>
              <a:gd name="connsiteX4" fmla="*/ 0 w 10059"/>
              <a:gd name="connsiteY4" fmla="*/ 0 h 10000"/>
              <a:gd name="connsiteX0" fmla="*/ 0 w 10004"/>
              <a:gd name="connsiteY0" fmla="*/ 0 h 10000"/>
              <a:gd name="connsiteX1" fmla="*/ 0 w 10004"/>
              <a:gd name="connsiteY1" fmla="*/ 10000 h 10000"/>
              <a:gd name="connsiteX2" fmla="*/ 9980 w 10004"/>
              <a:gd name="connsiteY2" fmla="*/ 8353 h 10000"/>
              <a:gd name="connsiteX3" fmla="*/ 10000 w 10004"/>
              <a:gd name="connsiteY3" fmla="*/ 0 h 10000"/>
              <a:gd name="connsiteX4" fmla="*/ 0 w 10004"/>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103"/>
              <a:gd name="connsiteY0" fmla="*/ 0 h 10000"/>
              <a:gd name="connsiteX1" fmla="*/ 0 w 10103"/>
              <a:gd name="connsiteY1" fmla="*/ 10000 h 10000"/>
              <a:gd name="connsiteX2" fmla="*/ 10103 w 10103"/>
              <a:gd name="connsiteY2" fmla="*/ 8317 h 10000"/>
              <a:gd name="connsiteX3" fmla="*/ 10000 w 10103"/>
              <a:gd name="connsiteY3" fmla="*/ 0 h 10000"/>
              <a:gd name="connsiteX4" fmla="*/ 0 w 10103"/>
              <a:gd name="connsiteY4" fmla="*/ 0 h 10000"/>
              <a:gd name="connsiteX0" fmla="*/ 0 w 10103"/>
              <a:gd name="connsiteY0" fmla="*/ 7 h 10007"/>
              <a:gd name="connsiteX1" fmla="*/ 0 w 10103"/>
              <a:gd name="connsiteY1" fmla="*/ 10007 h 10007"/>
              <a:gd name="connsiteX2" fmla="*/ 10103 w 10103"/>
              <a:gd name="connsiteY2" fmla="*/ 8324 h 10007"/>
              <a:gd name="connsiteX3" fmla="*/ 10086 w 10103"/>
              <a:gd name="connsiteY3" fmla="*/ 0 h 10007"/>
              <a:gd name="connsiteX4" fmla="*/ 0 w 10103"/>
              <a:gd name="connsiteY4" fmla="*/ 7 h 10007"/>
              <a:gd name="connsiteX0" fmla="*/ 0 w 10165"/>
              <a:gd name="connsiteY0" fmla="*/ 0 h 10029"/>
              <a:gd name="connsiteX1" fmla="*/ 62 w 10165"/>
              <a:gd name="connsiteY1" fmla="*/ 10029 h 10029"/>
              <a:gd name="connsiteX2" fmla="*/ 10165 w 10165"/>
              <a:gd name="connsiteY2" fmla="*/ 8346 h 10029"/>
              <a:gd name="connsiteX3" fmla="*/ 10148 w 10165"/>
              <a:gd name="connsiteY3" fmla="*/ 22 h 10029"/>
              <a:gd name="connsiteX4" fmla="*/ 0 w 10165"/>
              <a:gd name="connsiteY4" fmla="*/ 0 h 10029"/>
              <a:gd name="connsiteX0" fmla="*/ 11 w 10176"/>
              <a:gd name="connsiteY0" fmla="*/ 0 h 10033"/>
              <a:gd name="connsiteX1" fmla="*/ 5 w 10176"/>
              <a:gd name="connsiteY1" fmla="*/ 10033 h 10033"/>
              <a:gd name="connsiteX2" fmla="*/ 10176 w 10176"/>
              <a:gd name="connsiteY2" fmla="*/ 8346 h 10033"/>
              <a:gd name="connsiteX3" fmla="*/ 10159 w 10176"/>
              <a:gd name="connsiteY3" fmla="*/ 22 h 10033"/>
              <a:gd name="connsiteX4" fmla="*/ 11 w 10176"/>
              <a:gd name="connsiteY4" fmla="*/ 0 h 10033"/>
              <a:gd name="connsiteX0" fmla="*/ 71 w 10174"/>
              <a:gd name="connsiteY0" fmla="*/ 11 h 10011"/>
              <a:gd name="connsiteX1" fmla="*/ 3 w 10174"/>
              <a:gd name="connsiteY1" fmla="*/ 10011 h 10011"/>
              <a:gd name="connsiteX2" fmla="*/ 10174 w 10174"/>
              <a:gd name="connsiteY2" fmla="*/ 8324 h 10011"/>
              <a:gd name="connsiteX3" fmla="*/ 10157 w 10174"/>
              <a:gd name="connsiteY3" fmla="*/ 0 h 10011"/>
              <a:gd name="connsiteX4" fmla="*/ 71 w 10174"/>
              <a:gd name="connsiteY4" fmla="*/ 11 h 10011"/>
              <a:gd name="connsiteX0" fmla="*/ 0 w 10177"/>
              <a:gd name="connsiteY0" fmla="*/ 0 h 10011"/>
              <a:gd name="connsiteX1" fmla="*/ 6 w 10177"/>
              <a:gd name="connsiteY1" fmla="*/ 10011 h 10011"/>
              <a:gd name="connsiteX2" fmla="*/ 10177 w 10177"/>
              <a:gd name="connsiteY2" fmla="*/ 8324 h 10011"/>
              <a:gd name="connsiteX3" fmla="*/ 10160 w 10177"/>
              <a:gd name="connsiteY3" fmla="*/ 0 h 10011"/>
              <a:gd name="connsiteX4" fmla="*/ 0 w 10177"/>
              <a:gd name="connsiteY4" fmla="*/ 0 h 10011"/>
              <a:gd name="connsiteX0" fmla="*/ 0 w 10177"/>
              <a:gd name="connsiteY0" fmla="*/ 0 h 10022"/>
              <a:gd name="connsiteX1" fmla="*/ 6 w 10177"/>
              <a:gd name="connsiteY1" fmla="*/ 10022 h 10022"/>
              <a:gd name="connsiteX2" fmla="*/ 10177 w 10177"/>
              <a:gd name="connsiteY2" fmla="*/ 8335 h 10022"/>
              <a:gd name="connsiteX3" fmla="*/ 10160 w 10177"/>
              <a:gd name="connsiteY3" fmla="*/ 11 h 10022"/>
              <a:gd name="connsiteX4" fmla="*/ 0 w 10177"/>
              <a:gd name="connsiteY4" fmla="*/ 0 h 10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7" h="10022">
                <a:moveTo>
                  <a:pt x="0" y="0"/>
                </a:moveTo>
                <a:cubicBezTo>
                  <a:pt x="21" y="3343"/>
                  <a:pt x="-15" y="6679"/>
                  <a:pt x="6" y="10022"/>
                </a:cubicBezTo>
                <a:lnTo>
                  <a:pt x="10177" y="8335"/>
                </a:lnTo>
                <a:cubicBezTo>
                  <a:pt x="10157" y="5559"/>
                  <a:pt x="10180" y="2787"/>
                  <a:pt x="10160" y="11"/>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nvGrpSpPr>
          <p:cNvPr id="24" name="Group 18"/>
          <p:cNvGrpSpPr>
            <a:grpSpLocks noChangeAspect="1"/>
          </p:cNvGrpSpPr>
          <p:nvPr userDrawn="1"/>
        </p:nvGrpSpPr>
        <p:grpSpPr bwMode="auto">
          <a:xfrm>
            <a:off x="1858213" y="3825912"/>
            <a:ext cx="4093051" cy="2940255"/>
            <a:chOff x="1194" y="2458"/>
            <a:chExt cx="2630" cy="1889"/>
          </a:xfrm>
        </p:grpSpPr>
        <p:sp>
          <p:nvSpPr>
            <p:cNvPr id="26" name="Freeform 19"/>
            <p:cNvSpPr>
              <a:spLocks noEditPoints="1"/>
            </p:cNvSpPr>
            <p:nvPr userDrawn="1"/>
          </p:nvSpPr>
          <p:spPr bwMode="auto">
            <a:xfrm>
              <a:off x="1194" y="2458"/>
              <a:ext cx="2630" cy="1889"/>
            </a:xfrm>
            <a:custGeom>
              <a:avLst/>
              <a:gdLst>
                <a:gd name="T0" fmla="*/ 1866 w 1924"/>
                <a:gd name="T1" fmla="*/ 0 h 1376"/>
                <a:gd name="T2" fmla="*/ 58 w 1924"/>
                <a:gd name="T3" fmla="*/ 0 h 1376"/>
                <a:gd name="T4" fmla="*/ 0 w 1924"/>
                <a:gd name="T5" fmla="*/ 58 h 1376"/>
                <a:gd name="T6" fmla="*/ 0 w 1924"/>
                <a:gd name="T7" fmla="*/ 1318 h 1376"/>
                <a:gd name="T8" fmla="*/ 58 w 1924"/>
                <a:gd name="T9" fmla="*/ 1376 h 1376"/>
                <a:gd name="T10" fmla="*/ 1866 w 1924"/>
                <a:gd name="T11" fmla="*/ 1376 h 1376"/>
                <a:gd name="T12" fmla="*/ 1924 w 1924"/>
                <a:gd name="T13" fmla="*/ 1318 h 1376"/>
                <a:gd name="T14" fmla="*/ 1924 w 1924"/>
                <a:gd name="T15" fmla="*/ 58 h 1376"/>
                <a:gd name="T16" fmla="*/ 1866 w 1924"/>
                <a:gd name="T17" fmla="*/ 0 h 1376"/>
                <a:gd name="T18" fmla="*/ 1800 w 1924"/>
                <a:gd name="T19" fmla="*/ 1228 h 1376"/>
                <a:gd name="T20" fmla="*/ 132 w 1924"/>
                <a:gd name="T21" fmla="*/ 1228 h 1376"/>
                <a:gd name="T22" fmla="*/ 132 w 1924"/>
                <a:gd name="T23" fmla="*/ 152 h 1376"/>
                <a:gd name="T24" fmla="*/ 1800 w 1924"/>
                <a:gd name="T25" fmla="*/ 152 h 1376"/>
                <a:gd name="T26" fmla="*/ 1800 w 1924"/>
                <a:gd name="T27" fmla="*/ 1228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4" h="1376">
                  <a:moveTo>
                    <a:pt x="1866" y="0"/>
                  </a:moveTo>
                  <a:cubicBezTo>
                    <a:pt x="58" y="0"/>
                    <a:pt x="58" y="0"/>
                    <a:pt x="58" y="0"/>
                  </a:cubicBezTo>
                  <a:cubicBezTo>
                    <a:pt x="26" y="0"/>
                    <a:pt x="0" y="26"/>
                    <a:pt x="0" y="58"/>
                  </a:cubicBezTo>
                  <a:cubicBezTo>
                    <a:pt x="0" y="1318"/>
                    <a:pt x="0" y="1318"/>
                    <a:pt x="0" y="1318"/>
                  </a:cubicBezTo>
                  <a:cubicBezTo>
                    <a:pt x="0" y="1350"/>
                    <a:pt x="26" y="1376"/>
                    <a:pt x="58" y="1376"/>
                  </a:cubicBezTo>
                  <a:cubicBezTo>
                    <a:pt x="1866" y="1376"/>
                    <a:pt x="1866" y="1376"/>
                    <a:pt x="1866" y="1376"/>
                  </a:cubicBezTo>
                  <a:cubicBezTo>
                    <a:pt x="1898" y="1376"/>
                    <a:pt x="1924" y="1350"/>
                    <a:pt x="1924" y="1318"/>
                  </a:cubicBezTo>
                  <a:cubicBezTo>
                    <a:pt x="1924" y="58"/>
                    <a:pt x="1924" y="58"/>
                    <a:pt x="1924" y="58"/>
                  </a:cubicBezTo>
                  <a:cubicBezTo>
                    <a:pt x="1924" y="26"/>
                    <a:pt x="1898" y="0"/>
                    <a:pt x="1866" y="0"/>
                  </a:cubicBezTo>
                  <a:moveTo>
                    <a:pt x="1800" y="1228"/>
                  </a:moveTo>
                  <a:cubicBezTo>
                    <a:pt x="132" y="1228"/>
                    <a:pt x="132" y="1228"/>
                    <a:pt x="132" y="1228"/>
                  </a:cubicBezTo>
                  <a:cubicBezTo>
                    <a:pt x="132" y="152"/>
                    <a:pt x="132" y="152"/>
                    <a:pt x="132" y="152"/>
                  </a:cubicBezTo>
                  <a:cubicBezTo>
                    <a:pt x="1800" y="152"/>
                    <a:pt x="1800" y="152"/>
                    <a:pt x="1800" y="152"/>
                  </a:cubicBezTo>
                  <a:cubicBezTo>
                    <a:pt x="1800" y="1228"/>
                    <a:pt x="1800" y="1228"/>
                    <a:pt x="1800" y="1228"/>
                  </a:cubicBezTo>
                </a:path>
              </a:pathLst>
            </a:custGeom>
            <a:solidFill>
              <a:srgbClr val="07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pic>
          <p:nvPicPr>
            <p:cNvPr id="6164" name="Picture 20"/>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372" y="2664"/>
              <a:ext cx="1361" cy="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21"/>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1325" y="2458"/>
              <a:ext cx="156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4"/>
          <p:cNvSpPr/>
          <p:nvPr userDrawn="1"/>
        </p:nvSpPr>
        <p:spPr>
          <a:xfrm rot="3379318">
            <a:off x="7845790" y="4638864"/>
            <a:ext cx="352393" cy="676197"/>
          </a:xfrm>
          <a:prstGeom prst="rect">
            <a:avLst/>
          </a:prstGeom>
          <a:solidFill>
            <a:srgbClr val="58585A"/>
          </a:solidFill>
          <a:ln>
            <a:solidFill>
              <a:srgbClr val="5858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Text Placeholder 2"/>
          <p:cNvSpPr>
            <a:spLocks noGrp="1"/>
          </p:cNvSpPr>
          <p:nvPr userDrawn="1">
            <p:ph type="body" sz="quarter" idx="10"/>
          </p:nvPr>
        </p:nvSpPr>
        <p:spPr>
          <a:xfrm>
            <a:off x="265397" y="317364"/>
            <a:ext cx="3473450" cy="2987675"/>
          </a:xfrm>
        </p:spPr>
        <p:txBody>
          <a:bodyPr>
            <a:normAutofit/>
          </a:bodyPr>
          <a:lstStyle>
            <a:lvl1pPr marL="0" indent="0">
              <a:buNone/>
              <a:defRPr lang="en-US" sz="3600" kern="1200" spc="-147" dirty="0">
                <a:ln w="3175">
                  <a:noFill/>
                </a:ln>
                <a:solidFill>
                  <a:schemeClr val="tx1"/>
                </a:solidFill>
                <a:latin typeface="Segoe UI Semibold" charset="0"/>
                <a:ea typeface="Segoe UI Semibold" charset="0"/>
                <a:cs typeface="Segoe UI Semibold" charset="0"/>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marL="0" lvl="0" algn="l" defTabSz="896218" rtl="0" eaLnBrk="1" fontAlgn="base" latinLnBrk="0" hangingPunct="1">
              <a:lnSpc>
                <a:spcPct val="90000"/>
              </a:lnSpc>
              <a:spcBef>
                <a:spcPct val="0"/>
              </a:spcBef>
              <a:spcAft>
                <a:spcPct val="0"/>
              </a:spcAft>
              <a:defRPr/>
            </a:pPr>
            <a:r>
              <a:rPr lang="en-US"/>
              <a:t>Edit Master text styles</a:t>
            </a:r>
          </a:p>
        </p:txBody>
      </p:sp>
      <p:pic>
        <p:nvPicPr>
          <p:cNvPr id="4" name="Picture 3"/>
          <p:cNvPicPr>
            <a:picLocks noChangeAspect="1"/>
          </p:cNvPicPr>
          <p:nvPr userDrawn="1"/>
        </p:nvPicPr>
        <p:blipFill>
          <a:blip r:embed="rId5"/>
          <a:stretch>
            <a:fillRect/>
          </a:stretch>
        </p:blipFill>
        <p:spPr>
          <a:xfrm>
            <a:off x="8579843" y="3802563"/>
            <a:ext cx="1602983" cy="993073"/>
          </a:xfrm>
          <a:prstGeom prst="rect">
            <a:avLst/>
          </a:prstGeom>
        </p:spPr>
      </p:pic>
      <p:sp>
        <p:nvSpPr>
          <p:cNvPr id="27" name="Freeform 26"/>
          <p:cNvSpPr>
            <a:spLocks/>
          </p:cNvSpPr>
          <p:nvPr userDrawn="1"/>
        </p:nvSpPr>
        <p:spPr bwMode="auto">
          <a:xfrm>
            <a:off x="10780005" y="5882067"/>
            <a:ext cx="1437683" cy="982384"/>
          </a:xfrm>
          <a:custGeom>
            <a:avLst/>
            <a:gdLst>
              <a:gd name="T0" fmla="*/ 0 w 922"/>
              <a:gd name="T1" fmla="*/ 0 h 623"/>
              <a:gd name="T2" fmla="*/ 44 w 922"/>
              <a:gd name="T3" fmla="*/ 623 h 623"/>
              <a:gd name="T4" fmla="*/ 922 w 922"/>
              <a:gd name="T5" fmla="*/ 623 h 623"/>
              <a:gd name="T6" fmla="*/ 922 w 922"/>
              <a:gd name="T7" fmla="*/ 0 h 623"/>
              <a:gd name="T8" fmla="*/ 0 w 922"/>
              <a:gd name="T9" fmla="*/ 0 h 623"/>
              <a:gd name="connsiteX0" fmla="*/ 0 w 9888"/>
              <a:gd name="connsiteY0" fmla="*/ 374 h 10000"/>
              <a:gd name="connsiteX1" fmla="*/ 365 w 9888"/>
              <a:gd name="connsiteY1" fmla="*/ 10000 h 10000"/>
              <a:gd name="connsiteX2" fmla="*/ 9888 w 9888"/>
              <a:gd name="connsiteY2" fmla="*/ 10000 h 10000"/>
              <a:gd name="connsiteX3" fmla="*/ 9888 w 9888"/>
              <a:gd name="connsiteY3" fmla="*/ 0 h 10000"/>
              <a:gd name="connsiteX4" fmla="*/ 0 w 9888"/>
              <a:gd name="connsiteY4" fmla="*/ 374 h 10000"/>
              <a:gd name="connsiteX0" fmla="*/ 0 w 9903"/>
              <a:gd name="connsiteY0" fmla="*/ 0 h 10000"/>
              <a:gd name="connsiteX1" fmla="*/ 272 w 9903"/>
              <a:gd name="connsiteY1" fmla="*/ 10000 h 10000"/>
              <a:gd name="connsiteX2" fmla="*/ 9903 w 9903"/>
              <a:gd name="connsiteY2" fmla="*/ 10000 h 10000"/>
              <a:gd name="connsiteX3" fmla="*/ 9903 w 9903"/>
              <a:gd name="connsiteY3" fmla="*/ 0 h 10000"/>
              <a:gd name="connsiteX4" fmla="*/ 0 w 9903"/>
              <a:gd name="connsiteY4" fmla="*/ 0 h 10000"/>
              <a:gd name="connsiteX0" fmla="*/ 0 w 10000"/>
              <a:gd name="connsiteY0" fmla="*/ 0 h 10000"/>
              <a:gd name="connsiteX1" fmla="*/ 699 w 10000"/>
              <a:gd name="connsiteY1" fmla="*/ 9673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10000"/>
              <a:gd name="connsiteX1" fmla="*/ 536 w 10000"/>
              <a:gd name="connsiteY1" fmla="*/ 9767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9767"/>
              <a:gd name="connsiteX1" fmla="*/ 536 w 10000"/>
              <a:gd name="connsiteY1" fmla="*/ 9767 h 9767"/>
              <a:gd name="connsiteX2" fmla="*/ 9690 w 10000"/>
              <a:gd name="connsiteY2" fmla="*/ 9252 h 9767"/>
              <a:gd name="connsiteX3" fmla="*/ 10000 w 10000"/>
              <a:gd name="connsiteY3" fmla="*/ 0 h 9767"/>
              <a:gd name="connsiteX4" fmla="*/ 0 w 10000"/>
              <a:gd name="connsiteY4" fmla="*/ 0 h 9767"/>
              <a:gd name="connsiteX0" fmla="*/ 0 w 10029"/>
              <a:gd name="connsiteY0" fmla="*/ 0 h 10071"/>
              <a:gd name="connsiteX1" fmla="*/ 536 w 10029"/>
              <a:gd name="connsiteY1" fmla="*/ 10000 h 10071"/>
              <a:gd name="connsiteX2" fmla="*/ 10000 w 10029"/>
              <a:gd name="connsiteY2" fmla="*/ 10071 h 10071"/>
              <a:gd name="connsiteX3" fmla="*/ 10000 w 10029"/>
              <a:gd name="connsiteY3" fmla="*/ 0 h 10071"/>
              <a:gd name="connsiteX4" fmla="*/ 0 w 10029"/>
              <a:gd name="connsiteY4" fmla="*/ 0 h 10071"/>
              <a:gd name="connsiteX0" fmla="*/ 0 w 10082"/>
              <a:gd name="connsiteY0" fmla="*/ 0 h 10071"/>
              <a:gd name="connsiteX1" fmla="*/ 536 w 10082"/>
              <a:gd name="connsiteY1" fmla="*/ 10000 h 10071"/>
              <a:gd name="connsiteX2" fmla="*/ 10000 w 10082"/>
              <a:gd name="connsiteY2" fmla="*/ 10071 h 10071"/>
              <a:gd name="connsiteX3" fmla="*/ 10082 w 10082"/>
              <a:gd name="connsiteY3" fmla="*/ 120 h 10071"/>
              <a:gd name="connsiteX4" fmla="*/ 0 w 10082"/>
              <a:gd name="connsiteY4" fmla="*/ 0 h 10071"/>
              <a:gd name="connsiteX0" fmla="*/ 0 w 10049"/>
              <a:gd name="connsiteY0" fmla="*/ 0 h 10071"/>
              <a:gd name="connsiteX1" fmla="*/ 536 w 10049"/>
              <a:gd name="connsiteY1" fmla="*/ 10000 h 10071"/>
              <a:gd name="connsiteX2" fmla="*/ 10000 w 10049"/>
              <a:gd name="connsiteY2" fmla="*/ 10071 h 10071"/>
              <a:gd name="connsiteX3" fmla="*/ 10049 w 10049"/>
              <a:gd name="connsiteY3" fmla="*/ 48 h 10071"/>
              <a:gd name="connsiteX4" fmla="*/ 0 w 10049"/>
              <a:gd name="connsiteY4" fmla="*/ 0 h 10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9" h="10071">
                <a:moveTo>
                  <a:pt x="0" y="0"/>
                </a:moveTo>
                <a:cubicBezTo>
                  <a:pt x="124" y="3286"/>
                  <a:pt x="411" y="6714"/>
                  <a:pt x="536" y="10000"/>
                </a:cubicBezTo>
                <a:lnTo>
                  <a:pt x="10000" y="10071"/>
                </a:lnTo>
                <a:cubicBezTo>
                  <a:pt x="10103" y="6913"/>
                  <a:pt x="9946" y="3206"/>
                  <a:pt x="10049" y="48"/>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7597850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4" name="Picture 33"/>
          <p:cNvPicPr>
            <a:picLocks noChangeAspect="1"/>
          </p:cNvPicPr>
          <p:nvPr userDrawn="1"/>
        </p:nvPicPr>
        <p:blipFill rotWithShape="1">
          <a:blip r:embed="rId2">
            <a:extLst>
              <a:ext uri="{28A0092B-C50C-407E-A947-70E740481C1C}">
                <a14:useLocalDpi xmlns:a14="http://schemas.microsoft.com/office/drawing/2010/main"/>
              </a:ext>
            </a:extLst>
          </a:blip>
          <a:srcRect l="9775" t="4378" r="56" b="5597"/>
          <a:stretch/>
        </p:blipFill>
        <p:spPr>
          <a:xfrm>
            <a:off x="0" y="0"/>
            <a:ext cx="12211517" cy="6858000"/>
          </a:xfrm>
          <a:prstGeom prst="rect">
            <a:avLst/>
          </a:prstGeom>
        </p:spPr>
      </p:pic>
      <p:sp>
        <p:nvSpPr>
          <p:cNvPr id="23" name="Freeform 6"/>
          <p:cNvSpPr>
            <a:spLocks/>
          </p:cNvSpPr>
          <p:nvPr userDrawn="1"/>
        </p:nvSpPr>
        <p:spPr bwMode="auto">
          <a:xfrm>
            <a:off x="3847158" y="-2354"/>
            <a:ext cx="8367285" cy="5889090"/>
          </a:xfrm>
          <a:custGeom>
            <a:avLst/>
            <a:gdLst>
              <a:gd name="T0" fmla="*/ 0 w 5355"/>
              <a:gd name="T1" fmla="*/ 0 h 3782"/>
              <a:gd name="T2" fmla="*/ 0 w 5355"/>
              <a:gd name="T3" fmla="*/ 3386 h 3782"/>
              <a:gd name="T4" fmla="*/ 1749 w 5355"/>
              <a:gd name="T5" fmla="*/ 2888 h 3782"/>
              <a:gd name="T6" fmla="*/ 4345 w 5355"/>
              <a:gd name="T7" fmla="*/ 2888 h 3782"/>
              <a:gd name="T8" fmla="*/ 4435 w 5355"/>
              <a:gd name="T9" fmla="*/ 3782 h 3782"/>
              <a:gd name="T10" fmla="*/ 5355 w 5355"/>
              <a:gd name="T11" fmla="*/ 3782 h 3782"/>
              <a:gd name="T12" fmla="*/ 5355 w 5355"/>
              <a:gd name="T13" fmla="*/ 0 h 3782"/>
              <a:gd name="T14" fmla="*/ 0 w 5355"/>
              <a:gd name="T15" fmla="*/ 0 h 3782"/>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282 w 10039"/>
              <a:gd name="connsiteY4" fmla="*/ 10000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46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14 w 10039"/>
              <a:gd name="connsiteY3" fmla="*/ 7636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70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229 w 10039"/>
              <a:gd name="connsiteY3" fmla="*/ 7640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39"/>
              <a:gd name="connsiteY0" fmla="*/ 0 h 10000"/>
              <a:gd name="connsiteX1" fmla="*/ 0 w 10039"/>
              <a:gd name="connsiteY1" fmla="*/ 8953 h 10000"/>
              <a:gd name="connsiteX2" fmla="*/ 3266 w 10039"/>
              <a:gd name="connsiteY2" fmla="*/ 7636 h 10000"/>
              <a:gd name="connsiteX3" fmla="*/ 8181 w 10039"/>
              <a:gd name="connsiteY3" fmla="*/ 7644 h 10000"/>
              <a:gd name="connsiteX4" fmla="*/ 8321 w 10039"/>
              <a:gd name="connsiteY4" fmla="*/ 9988 h 10000"/>
              <a:gd name="connsiteX5" fmla="*/ 10039 w 10039"/>
              <a:gd name="connsiteY5" fmla="*/ 10000 h 10000"/>
              <a:gd name="connsiteX6" fmla="*/ 10000 w 10039"/>
              <a:gd name="connsiteY6" fmla="*/ 0 h 10000"/>
              <a:gd name="connsiteX7" fmla="*/ 0 w 10039"/>
              <a:gd name="connsiteY7" fmla="*/ 0 h 10000"/>
              <a:gd name="connsiteX0" fmla="*/ 0 w 10040"/>
              <a:gd name="connsiteY0" fmla="*/ 4 h 10004"/>
              <a:gd name="connsiteX1" fmla="*/ 0 w 10040"/>
              <a:gd name="connsiteY1" fmla="*/ 8957 h 10004"/>
              <a:gd name="connsiteX2" fmla="*/ 3266 w 10040"/>
              <a:gd name="connsiteY2" fmla="*/ 7640 h 10004"/>
              <a:gd name="connsiteX3" fmla="*/ 8181 w 10040"/>
              <a:gd name="connsiteY3" fmla="*/ 7648 h 10004"/>
              <a:gd name="connsiteX4" fmla="*/ 8321 w 10040"/>
              <a:gd name="connsiteY4" fmla="*/ 9992 h 10004"/>
              <a:gd name="connsiteX5" fmla="*/ 10039 w 10040"/>
              <a:gd name="connsiteY5" fmla="*/ 10004 h 10004"/>
              <a:gd name="connsiteX6" fmla="*/ 10036 w 10040"/>
              <a:gd name="connsiteY6" fmla="*/ 0 h 10004"/>
              <a:gd name="connsiteX7" fmla="*/ 0 w 10040"/>
              <a:gd name="connsiteY7" fmla="*/ 4 h 1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0" h="10004">
                <a:moveTo>
                  <a:pt x="0" y="4"/>
                </a:moveTo>
                <a:lnTo>
                  <a:pt x="0" y="8957"/>
                </a:lnTo>
                <a:lnTo>
                  <a:pt x="3266" y="7640"/>
                </a:lnTo>
                <a:lnTo>
                  <a:pt x="8181" y="7648"/>
                </a:lnTo>
                <a:cubicBezTo>
                  <a:pt x="8227" y="8432"/>
                  <a:pt x="8244" y="9208"/>
                  <a:pt x="8321" y="9992"/>
                </a:cubicBezTo>
                <a:lnTo>
                  <a:pt x="10039" y="10004"/>
                </a:lnTo>
                <a:cubicBezTo>
                  <a:pt x="10026" y="6671"/>
                  <a:pt x="10049" y="3333"/>
                  <a:pt x="10036" y="0"/>
                </a:cubicBezTo>
                <a:lnTo>
                  <a:pt x="0" y="4"/>
                </a:lnTo>
                <a:close/>
              </a:path>
            </a:pathLst>
          </a:custGeom>
          <a:solidFill>
            <a:schemeClr val="bg2">
              <a:lumMod val="95000"/>
            </a:scheme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7" name="Freeform 10"/>
          <p:cNvSpPr>
            <a:spLocks noEditPoints="1"/>
          </p:cNvSpPr>
          <p:nvPr userDrawn="1"/>
        </p:nvSpPr>
        <p:spPr bwMode="auto">
          <a:xfrm>
            <a:off x="5380105" y="189235"/>
            <a:ext cx="5795635" cy="3443051"/>
          </a:xfrm>
          <a:custGeom>
            <a:avLst/>
            <a:gdLst>
              <a:gd name="T0" fmla="*/ 0 w 3628"/>
              <a:gd name="T1" fmla="*/ 0 h 2155"/>
              <a:gd name="T2" fmla="*/ 0 w 3628"/>
              <a:gd name="T3" fmla="*/ 2155 h 2155"/>
              <a:gd name="T4" fmla="*/ 3628 w 3628"/>
              <a:gd name="T5" fmla="*/ 2155 h 2155"/>
              <a:gd name="T6" fmla="*/ 3628 w 3628"/>
              <a:gd name="T7" fmla="*/ 0 h 2155"/>
              <a:gd name="T8" fmla="*/ 0 w 3628"/>
              <a:gd name="T9" fmla="*/ 0 h 2155"/>
              <a:gd name="T10" fmla="*/ 3463 w 3628"/>
              <a:gd name="T11" fmla="*/ 1989 h 2155"/>
              <a:gd name="T12" fmla="*/ 144 w 3628"/>
              <a:gd name="T13" fmla="*/ 1989 h 2155"/>
              <a:gd name="T14" fmla="*/ 144 w 3628"/>
              <a:gd name="T15" fmla="*/ 117 h 2155"/>
              <a:gd name="T16" fmla="*/ 3463 w 3628"/>
              <a:gd name="T17" fmla="*/ 117 h 2155"/>
              <a:gd name="T18" fmla="*/ 3463 w 3628"/>
              <a:gd name="T19" fmla="*/ 1989 h 2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28" h="2155">
                <a:moveTo>
                  <a:pt x="0" y="0"/>
                </a:moveTo>
                <a:lnTo>
                  <a:pt x="0" y="2155"/>
                </a:lnTo>
                <a:lnTo>
                  <a:pt x="3628" y="2155"/>
                </a:lnTo>
                <a:lnTo>
                  <a:pt x="3628" y="0"/>
                </a:lnTo>
                <a:lnTo>
                  <a:pt x="0" y="0"/>
                </a:lnTo>
                <a:close/>
                <a:moveTo>
                  <a:pt x="3463" y="1989"/>
                </a:moveTo>
                <a:lnTo>
                  <a:pt x="144" y="1989"/>
                </a:lnTo>
                <a:lnTo>
                  <a:pt x="144" y="117"/>
                </a:lnTo>
                <a:lnTo>
                  <a:pt x="3463" y="117"/>
                </a:lnTo>
                <a:lnTo>
                  <a:pt x="3463" y="1989"/>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Freeform 11"/>
          <p:cNvSpPr>
            <a:spLocks/>
          </p:cNvSpPr>
          <p:nvPr userDrawn="1"/>
        </p:nvSpPr>
        <p:spPr bwMode="auto">
          <a:xfrm>
            <a:off x="5380105" y="1059982"/>
            <a:ext cx="230036" cy="829209"/>
          </a:xfrm>
          <a:custGeom>
            <a:avLst/>
            <a:gdLst>
              <a:gd name="T0" fmla="*/ 0 w 144"/>
              <a:gd name="T1" fmla="*/ 0 h 519"/>
              <a:gd name="T2" fmla="*/ 144 w 144"/>
              <a:gd name="T3" fmla="*/ 0 h 519"/>
              <a:gd name="T4" fmla="*/ 144 w 144"/>
              <a:gd name="T5" fmla="*/ 497 h 519"/>
              <a:gd name="T6" fmla="*/ 0 w 144"/>
              <a:gd name="T7" fmla="*/ 519 h 519"/>
              <a:gd name="T8" fmla="*/ 0 w 144"/>
              <a:gd name="T9" fmla="*/ 0 h 519"/>
            </a:gdLst>
            <a:ahLst/>
            <a:cxnLst>
              <a:cxn ang="0">
                <a:pos x="T0" y="T1"/>
              </a:cxn>
              <a:cxn ang="0">
                <a:pos x="T2" y="T3"/>
              </a:cxn>
              <a:cxn ang="0">
                <a:pos x="T4" y="T5"/>
              </a:cxn>
              <a:cxn ang="0">
                <a:pos x="T6" y="T7"/>
              </a:cxn>
              <a:cxn ang="0">
                <a:pos x="T8" y="T9"/>
              </a:cxn>
            </a:cxnLst>
            <a:rect l="0" t="0" r="r" b="b"/>
            <a:pathLst>
              <a:path w="144" h="519">
                <a:moveTo>
                  <a:pt x="0" y="0"/>
                </a:moveTo>
                <a:lnTo>
                  <a:pt x="144" y="0"/>
                </a:lnTo>
                <a:lnTo>
                  <a:pt x="144" y="497"/>
                </a:lnTo>
                <a:lnTo>
                  <a:pt x="0" y="519"/>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Freeform 12"/>
          <p:cNvSpPr>
            <a:spLocks/>
          </p:cNvSpPr>
          <p:nvPr userDrawn="1"/>
        </p:nvSpPr>
        <p:spPr bwMode="auto">
          <a:xfrm>
            <a:off x="10912157" y="579074"/>
            <a:ext cx="263584" cy="885127"/>
          </a:xfrm>
          <a:custGeom>
            <a:avLst/>
            <a:gdLst>
              <a:gd name="T0" fmla="*/ 0 w 165"/>
              <a:gd name="T1" fmla="*/ 0 h 554"/>
              <a:gd name="T2" fmla="*/ 165 w 165"/>
              <a:gd name="T3" fmla="*/ 0 h 554"/>
              <a:gd name="T4" fmla="*/ 165 w 165"/>
              <a:gd name="T5" fmla="*/ 494 h 554"/>
              <a:gd name="T6" fmla="*/ 0 w 165"/>
              <a:gd name="T7" fmla="*/ 554 h 554"/>
              <a:gd name="T8" fmla="*/ 0 w 165"/>
              <a:gd name="T9" fmla="*/ 0 h 554"/>
            </a:gdLst>
            <a:ahLst/>
            <a:cxnLst>
              <a:cxn ang="0">
                <a:pos x="T0" y="T1"/>
              </a:cxn>
              <a:cxn ang="0">
                <a:pos x="T2" y="T3"/>
              </a:cxn>
              <a:cxn ang="0">
                <a:pos x="T4" y="T5"/>
              </a:cxn>
              <a:cxn ang="0">
                <a:pos x="T6" y="T7"/>
              </a:cxn>
              <a:cxn ang="0">
                <a:pos x="T8" y="T9"/>
              </a:cxn>
            </a:cxnLst>
            <a:rect l="0" t="0" r="r" b="b"/>
            <a:pathLst>
              <a:path w="165" h="554">
                <a:moveTo>
                  <a:pt x="0" y="0"/>
                </a:moveTo>
                <a:lnTo>
                  <a:pt x="165" y="0"/>
                </a:lnTo>
                <a:lnTo>
                  <a:pt x="165" y="494"/>
                </a:lnTo>
                <a:lnTo>
                  <a:pt x="0" y="554"/>
                </a:lnTo>
                <a:lnTo>
                  <a:pt x="0" y="0"/>
                </a:lnTo>
                <a:close/>
              </a:path>
            </a:pathLst>
          </a:custGeom>
          <a:solidFill>
            <a:srgbClr val="20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Freeform 13"/>
          <p:cNvSpPr>
            <a:spLocks noEditPoints="1"/>
          </p:cNvSpPr>
          <p:nvPr userDrawn="1"/>
        </p:nvSpPr>
        <p:spPr bwMode="auto">
          <a:xfrm>
            <a:off x="8091019" y="8694"/>
            <a:ext cx="357834" cy="359484"/>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16 h 168"/>
              <a:gd name="T12" fmla="*/ 16 w 168"/>
              <a:gd name="T13" fmla="*/ 84 h 168"/>
              <a:gd name="T14" fmla="*/ 84 w 168"/>
              <a:gd name="T15" fmla="*/ 152 h 168"/>
              <a:gd name="T16" fmla="*/ 152 w 168"/>
              <a:gd name="T17" fmla="*/ 84 h 168"/>
              <a:gd name="T18" fmla="*/ 84 w 168"/>
              <a:gd name="T1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0"/>
                  <a:pt x="0" y="84"/>
                </a:cubicBezTo>
                <a:cubicBezTo>
                  <a:pt x="0" y="38"/>
                  <a:pt x="38" y="0"/>
                  <a:pt x="84" y="0"/>
                </a:cubicBezTo>
                <a:cubicBezTo>
                  <a:pt x="130" y="0"/>
                  <a:pt x="168" y="38"/>
                  <a:pt x="168" y="84"/>
                </a:cubicBezTo>
                <a:cubicBezTo>
                  <a:pt x="168" y="130"/>
                  <a:pt x="130" y="168"/>
                  <a:pt x="84" y="168"/>
                </a:cubicBezTo>
                <a:close/>
                <a:moveTo>
                  <a:pt x="84" y="16"/>
                </a:moveTo>
                <a:cubicBezTo>
                  <a:pt x="47" y="16"/>
                  <a:pt x="16" y="47"/>
                  <a:pt x="16" y="84"/>
                </a:cubicBezTo>
                <a:cubicBezTo>
                  <a:pt x="16" y="121"/>
                  <a:pt x="47" y="152"/>
                  <a:pt x="84" y="152"/>
                </a:cubicBezTo>
                <a:cubicBezTo>
                  <a:pt x="121" y="152"/>
                  <a:pt x="152" y="121"/>
                  <a:pt x="152" y="84"/>
                </a:cubicBezTo>
                <a:cubicBezTo>
                  <a:pt x="152" y="47"/>
                  <a:pt x="121" y="16"/>
                  <a:pt x="84" y="16"/>
                </a:cubicBezTo>
                <a:close/>
              </a:path>
            </a:pathLst>
          </a:custGeom>
          <a:solidFill>
            <a:srgbClr val="3939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Oval 28"/>
          <p:cNvSpPr/>
          <p:nvPr userDrawn="1"/>
        </p:nvSpPr>
        <p:spPr bwMode="auto">
          <a:xfrm>
            <a:off x="8119545" y="36237"/>
            <a:ext cx="300779" cy="300821"/>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Oval 14"/>
          <p:cNvSpPr>
            <a:spLocks noChangeArrowheads="1"/>
          </p:cNvSpPr>
          <p:nvPr userDrawn="1"/>
        </p:nvSpPr>
        <p:spPr bwMode="auto">
          <a:xfrm>
            <a:off x="8252363" y="112545"/>
            <a:ext cx="76678" cy="766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Freeform 15"/>
          <p:cNvSpPr>
            <a:spLocks/>
          </p:cNvSpPr>
          <p:nvPr userDrawn="1"/>
        </p:nvSpPr>
        <p:spPr bwMode="auto">
          <a:xfrm>
            <a:off x="8094213" y="101361"/>
            <a:ext cx="265181" cy="249242"/>
          </a:xfrm>
          <a:custGeom>
            <a:avLst/>
            <a:gdLst>
              <a:gd name="T0" fmla="*/ 40 w 124"/>
              <a:gd name="T1" fmla="*/ 0 h 117"/>
              <a:gd name="T2" fmla="*/ 40 w 124"/>
              <a:gd name="T3" fmla="*/ 84 h 117"/>
              <a:gd name="T4" fmla="*/ 124 w 124"/>
              <a:gd name="T5" fmla="*/ 79 h 117"/>
              <a:gd name="T6" fmla="*/ 48 w 124"/>
              <a:gd name="T7" fmla="*/ 75 h 117"/>
              <a:gd name="T8" fmla="*/ 40 w 124"/>
              <a:gd name="T9" fmla="*/ 0 h 117"/>
            </a:gdLst>
            <a:ahLst/>
            <a:cxnLst>
              <a:cxn ang="0">
                <a:pos x="T0" y="T1"/>
              </a:cxn>
              <a:cxn ang="0">
                <a:pos x="T2" y="T3"/>
              </a:cxn>
              <a:cxn ang="0">
                <a:pos x="T4" y="T5"/>
              </a:cxn>
              <a:cxn ang="0">
                <a:pos x="T6" y="T7"/>
              </a:cxn>
              <a:cxn ang="0">
                <a:pos x="T8" y="T9"/>
              </a:cxn>
            </a:cxnLst>
            <a:rect l="0" t="0" r="r" b="b"/>
            <a:pathLst>
              <a:path w="124" h="117">
                <a:moveTo>
                  <a:pt x="40" y="0"/>
                </a:moveTo>
                <a:cubicBezTo>
                  <a:pt x="40" y="0"/>
                  <a:pt x="0" y="51"/>
                  <a:pt x="40" y="84"/>
                </a:cubicBezTo>
                <a:cubicBezTo>
                  <a:pt x="79" y="117"/>
                  <a:pt x="124" y="79"/>
                  <a:pt x="124" y="79"/>
                </a:cubicBezTo>
                <a:cubicBezTo>
                  <a:pt x="124" y="79"/>
                  <a:pt x="76" y="103"/>
                  <a:pt x="48" y="75"/>
                </a:cubicBezTo>
                <a:cubicBezTo>
                  <a:pt x="20" y="47"/>
                  <a:pt x="40" y="0"/>
                  <a:pt x="40" y="0"/>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Rectangle 14"/>
          <p:cNvSpPr/>
          <p:nvPr userDrawn="1"/>
        </p:nvSpPr>
        <p:spPr>
          <a:xfrm>
            <a:off x="5574012" y="373398"/>
            <a:ext cx="5374002" cy="302747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5"/>
          <p:cNvSpPr>
            <a:spLocks/>
          </p:cNvSpPr>
          <p:nvPr userDrawn="1"/>
        </p:nvSpPr>
        <p:spPr bwMode="auto">
          <a:xfrm>
            <a:off x="-3967" y="-5175"/>
            <a:ext cx="3862985" cy="6347389"/>
          </a:xfrm>
          <a:custGeom>
            <a:avLst/>
            <a:gdLst>
              <a:gd name="T0" fmla="*/ 0 w 2439"/>
              <a:gd name="T1" fmla="*/ 0 h 4069"/>
              <a:gd name="T2" fmla="*/ 0 w 2439"/>
              <a:gd name="T3" fmla="*/ 4069 h 4069"/>
              <a:gd name="T4" fmla="*/ 2439 w 2439"/>
              <a:gd name="T5" fmla="*/ 3389 h 4069"/>
              <a:gd name="T6" fmla="*/ 2439 w 2439"/>
              <a:gd name="T7" fmla="*/ 0 h 4069"/>
              <a:gd name="T8" fmla="*/ 0 w 2439"/>
              <a:gd name="T9" fmla="*/ 0 h 4069"/>
              <a:gd name="connsiteX0" fmla="*/ 0 w 10059"/>
              <a:gd name="connsiteY0" fmla="*/ 0 h 10000"/>
              <a:gd name="connsiteX1" fmla="*/ 0 w 10059"/>
              <a:gd name="connsiteY1" fmla="*/ 10000 h 10000"/>
              <a:gd name="connsiteX2" fmla="*/ 10059 w 10059"/>
              <a:gd name="connsiteY2" fmla="*/ 8329 h 10000"/>
              <a:gd name="connsiteX3" fmla="*/ 10000 w 10059"/>
              <a:gd name="connsiteY3" fmla="*/ 0 h 10000"/>
              <a:gd name="connsiteX4" fmla="*/ 0 w 10059"/>
              <a:gd name="connsiteY4" fmla="*/ 0 h 10000"/>
              <a:gd name="connsiteX0" fmla="*/ 0 w 10004"/>
              <a:gd name="connsiteY0" fmla="*/ 0 h 10000"/>
              <a:gd name="connsiteX1" fmla="*/ 0 w 10004"/>
              <a:gd name="connsiteY1" fmla="*/ 10000 h 10000"/>
              <a:gd name="connsiteX2" fmla="*/ 9980 w 10004"/>
              <a:gd name="connsiteY2" fmla="*/ 8353 h 10000"/>
              <a:gd name="connsiteX3" fmla="*/ 10000 w 10004"/>
              <a:gd name="connsiteY3" fmla="*/ 0 h 10000"/>
              <a:gd name="connsiteX4" fmla="*/ 0 w 10004"/>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091"/>
              <a:gd name="connsiteY0" fmla="*/ 0 h 10000"/>
              <a:gd name="connsiteX1" fmla="*/ 0 w 10091"/>
              <a:gd name="connsiteY1" fmla="*/ 10000 h 10000"/>
              <a:gd name="connsiteX2" fmla="*/ 10091 w 10091"/>
              <a:gd name="connsiteY2" fmla="*/ 8324 h 10000"/>
              <a:gd name="connsiteX3" fmla="*/ 10000 w 10091"/>
              <a:gd name="connsiteY3" fmla="*/ 0 h 10000"/>
              <a:gd name="connsiteX4" fmla="*/ 0 w 10091"/>
              <a:gd name="connsiteY4" fmla="*/ 0 h 10000"/>
              <a:gd name="connsiteX0" fmla="*/ 0 w 10103"/>
              <a:gd name="connsiteY0" fmla="*/ 0 h 10000"/>
              <a:gd name="connsiteX1" fmla="*/ 0 w 10103"/>
              <a:gd name="connsiteY1" fmla="*/ 10000 h 10000"/>
              <a:gd name="connsiteX2" fmla="*/ 10103 w 10103"/>
              <a:gd name="connsiteY2" fmla="*/ 8317 h 10000"/>
              <a:gd name="connsiteX3" fmla="*/ 10000 w 10103"/>
              <a:gd name="connsiteY3" fmla="*/ 0 h 10000"/>
              <a:gd name="connsiteX4" fmla="*/ 0 w 10103"/>
              <a:gd name="connsiteY4" fmla="*/ 0 h 10000"/>
              <a:gd name="connsiteX0" fmla="*/ 0 w 10103"/>
              <a:gd name="connsiteY0" fmla="*/ 7 h 10007"/>
              <a:gd name="connsiteX1" fmla="*/ 0 w 10103"/>
              <a:gd name="connsiteY1" fmla="*/ 10007 h 10007"/>
              <a:gd name="connsiteX2" fmla="*/ 10103 w 10103"/>
              <a:gd name="connsiteY2" fmla="*/ 8324 h 10007"/>
              <a:gd name="connsiteX3" fmla="*/ 10086 w 10103"/>
              <a:gd name="connsiteY3" fmla="*/ 0 h 10007"/>
              <a:gd name="connsiteX4" fmla="*/ 0 w 10103"/>
              <a:gd name="connsiteY4" fmla="*/ 7 h 10007"/>
              <a:gd name="connsiteX0" fmla="*/ 0 w 10165"/>
              <a:gd name="connsiteY0" fmla="*/ 0 h 10029"/>
              <a:gd name="connsiteX1" fmla="*/ 62 w 10165"/>
              <a:gd name="connsiteY1" fmla="*/ 10029 h 10029"/>
              <a:gd name="connsiteX2" fmla="*/ 10165 w 10165"/>
              <a:gd name="connsiteY2" fmla="*/ 8346 h 10029"/>
              <a:gd name="connsiteX3" fmla="*/ 10148 w 10165"/>
              <a:gd name="connsiteY3" fmla="*/ 22 h 10029"/>
              <a:gd name="connsiteX4" fmla="*/ 0 w 10165"/>
              <a:gd name="connsiteY4" fmla="*/ 0 h 10029"/>
              <a:gd name="connsiteX0" fmla="*/ 11 w 10176"/>
              <a:gd name="connsiteY0" fmla="*/ 0 h 10033"/>
              <a:gd name="connsiteX1" fmla="*/ 5 w 10176"/>
              <a:gd name="connsiteY1" fmla="*/ 10033 h 10033"/>
              <a:gd name="connsiteX2" fmla="*/ 10176 w 10176"/>
              <a:gd name="connsiteY2" fmla="*/ 8346 h 10033"/>
              <a:gd name="connsiteX3" fmla="*/ 10159 w 10176"/>
              <a:gd name="connsiteY3" fmla="*/ 22 h 10033"/>
              <a:gd name="connsiteX4" fmla="*/ 11 w 10176"/>
              <a:gd name="connsiteY4" fmla="*/ 0 h 10033"/>
              <a:gd name="connsiteX0" fmla="*/ 71 w 10174"/>
              <a:gd name="connsiteY0" fmla="*/ 11 h 10011"/>
              <a:gd name="connsiteX1" fmla="*/ 3 w 10174"/>
              <a:gd name="connsiteY1" fmla="*/ 10011 h 10011"/>
              <a:gd name="connsiteX2" fmla="*/ 10174 w 10174"/>
              <a:gd name="connsiteY2" fmla="*/ 8324 h 10011"/>
              <a:gd name="connsiteX3" fmla="*/ 10157 w 10174"/>
              <a:gd name="connsiteY3" fmla="*/ 0 h 10011"/>
              <a:gd name="connsiteX4" fmla="*/ 71 w 10174"/>
              <a:gd name="connsiteY4" fmla="*/ 11 h 10011"/>
              <a:gd name="connsiteX0" fmla="*/ 0 w 10177"/>
              <a:gd name="connsiteY0" fmla="*/ 0 h 10011"/>
              <a:gd name="connsiteX1" fmla="*/ 6 w 10177"/>
              <a:gd name="connsiteY1" fmla="*/ 10011 h 10011"/>
              <a:gd name="connsiteX2" fmla="*/ 10177 w 10177"/>
              <a:gd name="connsiteY2" fmla="*/ 8324 h 10011"/>
              <a:gd name="connsiteX3" fmla="*/ 10160 w 10177"/>
              <a:gd name="connsiteY3" fmla="*/ 0 h 10011"/>
              <a:gd name="connsiteX4" fmla="*/ 0 w 10177"/>
              <a:gd name="connsiteY4" fmla="*/ 0 h 10011"/>
              <a:gd name="connsiteX0" fmla="*/ 0 w 10177"/>
              <a:gd name="connsiteY0" fmla="*/ 0 h 10022"/>
              <a:gd name="connsiteX1" fmla="*/ 6 w 10177"/>
              <a:gd name="connsiteY1" fmla="*/ 10022 h 10022"/>
              <a:gd name="connsiteX2" fmla="*/ 10177 w 10177"/>
              <a:gd name="connsiteY2" fmla="*/ 8335 h 10022"/>
              <a:gd name="connsiteX3" fmla="*/ 10160 w 10177"/>
              <a:gd name="connsiteY3" fmla="*/ 11 h 10022"/>
              <a:gd name="connsiteX4" fmla="*/ 0 w 10177"/>
              <a:gd name="connsiteY4" fmla="*/ 0 h 10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77" h="10022">
                <a:moveTo>
                  <a:pt x="0" y="0"/>
                </a:moveTo>
                <a:cubicBezTo>
                  <a:pt x="21" y="3343"/>
                  <a:pt x="-15" y="6679"/>
                  <a:pt x="6" y="10022"/>
                </a:cubicBezTo>
                <a:lnTo>
                  <a:pt x="10177" y="8335"/>
                </a:lnTo>
                <a:cubicBezTo>
                  <a:pt x="10157" y="5559"/>
                  <a:pt x="10180" y="2787"/>
                  <a:pt x="10160" y="11"/>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nvGrpSpPr>
          <p:cNvPr id="24" name="Group 18"/>
          <p:cNvGrpSpPr>
            <a:grpSpLocks noChangeAspect="1"/>
          </p:cNvGrpSpPr>
          <p:nvPr userDrawn="1"/>
        </p:nvGrpSpPr>
        <p:grpSpPr bwMode="auto">
          <a:xfrm>
            <a:off x="1858213" y="3825912"/>
            <a:ext cx="4093051" cy="2940255"/>
            <a:chOff x="1194" y="2458"/>
            <a:chExt cx="2630" cy="1889"/>
          </a:xfrm>
        </p:grpSpPr>
        <p:sp>
          <p:nvSpPr>
            <p:cNvPr id="26" name="Freeform 19"/>
            <p:cNvSpPr>
              <a:spLocks noEditPoints="1"/>
            </p:cNvSpPr>
            <p:nvPr userDrawn="1"/>
          </p:nvSpPr>
          <p:spPr bwMode="auto">
            <a:xfrm>
              <a:off x="1194" y="2458"/>
              <a:ext cx="2630" cy="1889"/>
            </a:xfrm>
            <a:custGeom>
              <a:avLst/>
              <a:gdLst>
                <a:gd name="T0" fmla="*/ 1866 w 1924"/>
                <a:gd name="T1" fmla="*/ 0 h 1376"/>
                <a:gd name="T2" fmla="*/ 58 w 1924"/>
                <a:gd name="T3" fmla="*/ 0 h 1376"/>
                <a:gd name="T4" fmla="*/ 0 w 1924"/>
                <a:gd name="T5" fmla="*/ 58 h 1376"/>
                <a:gd name="T6" fmla="*/ 0 w 1924"/>
                <a:gd name="T7" fmla="*/ 1318 h 1376"/>
                <a:gd name="T8" fmla="*/ 58 w 1924"/>
                <a:gd name="T9" fmla="*/ 1376 h 1376"/>
                <a:gd name="T10" fmla="*/ 1866 w 1924"/>
                <a:gd name="T11" fmla="*/ 1376 h 1376"/>
                <a:gd name="T12" fmla="*/ 1924 w 1924"/>
                <a:gd name="T13" fmla="*/ 1318 h 1376"/>
                <a:gd name="T14" fmla="*/ 1924 w 1924"/>
                <a:gd name="T15" fmla="*/ 58 h 1376"/>
                <a:gd name="T16" fmla="*/ 1866 w 1924"/>
                <a:gd name="T17" fmla="*/ 0 h 1376"/>
                <a:gd name="T18" fmla="*/ 1800 w 1924"/>
                <a:gd name="T19" fmla="*/ 1228 h 1376"/>
                <a:gd name="T20" fmla="*/ 132 w 1924"/>
                <a:gd name="T21" fmla="*/ 1228 h 1376"/>
                <a:gd name="T22" fmla="*/ 132 w 1924"/>
                <a:gd name="T23" fmla="*/ 152 h 1376"/>
                <a:gd name="T24" fmla="*/ 1800 w 1924"/>
                <a:gd name="T25" fmla="*/ 152 h 1376"/>
                <a:gd name="T26" fmla="*/ 1800 w 1924"/>
                <a:gd name="T27" fmla="*/ 1228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4" h="1376">
                  <a:moveTo>
                    <a:pt x="1866" y="0"/>
                  </a:moveTo>
                  <a:cubicBezTo>
                    <a:pt x="58" y="0"/>
                    <a:pt x="58" y="0"/>
                    <a:pt x="58" y="0"/>
                  </a:cubicBezTo>
                  <a:cubicBezTo>
                    <a:pt x="26" y="0"/>
                    <a:pt x="0" y="26"/>
                    <a:pt x="0" y="58"/>
                  </a:cubicBezTo>
                  <a:cubicBezTo>
                    <a:pt x="0" y="1318"/>
                    <a:pt x="0" y="1318"/>
                    <a:pt x="0" y="1318"/>
                  </a:cubicBezTo>
                  <a:cubicBezTo>
                    <a:pt x="0" y="1350"/>
                    <a:pt x="26" y="1376"/>
                    <a:pt x="58" y="1376"/>
                  </a:cubicBezTo>
                  <a:cubicBezTo>
                    <a:pt x="1866" y="1376"/>
                    <a:pt x="1866" y="1376"/>
                    <a:pt x="1866" y="1376"/>
                  </a:cubicBezTo>
                  <a:cubicBezTo>
                    <a:pt x="1898" y="1376"/>
                    <a:pt x="1924" y="1350"/>
                    <a:pt x="1924" y="1318"/>
                  </a:cubicBezTo>
                  <a:cubicBezTo>
                    <a:pt x="1924" y="58"/>
                    <a:pt x="1924" y="58"/>
                    <a:pt x="1924" y="58"/>
                  </a:cubicBezTo>
                  <a:cubicBezTo>
                    <a:pt x="1924" y="26"/>
                    <a:pt x="1898" y="0"/>
                    <a:pt x="1866" y="0"/>
                  </a:cubicBezTo>
                  <a:moveTo>
                    <a:pt x="1800" y="1228"/>
                  </a:moveTo>
                  <a:cubicBezTo>
                    <a:pt x="132" y="1228"/>
                    <a:pt x="132" y="1228"/>
                    <a:pt x="132" y="1228"/>
                  </a:cubicBezTo>
                  <a:cubicBezTo>
                    <a:pt x="132" y="152"/>
                    <a:pt x="132" y="152"/>
                    <a:pt x="132" y="152"/>
                  </a:cubicBezTo>
                  <a:cubicBezTo>
                    <a:pt x="1800" y="152"/>
                    <a:pt x="1800" y="152"/>
                    <a:pt x="1800" y="152"/>
                  </a:cubicBezTo>
                  <a:cubicBezTo>
                    <a:pt x="1800" y="1228"/>
                    <a:pt x="1800" y="1228"/>
                    <a:pt x="1800" y="1228"/>
                  </a:cubicBezTo>
                </a:path>
              </a:pathLst>
            </a:custGeom>
            <a:solidFill>
              <a:srgbClr val="070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pic>
          <p:nvPicPr>
            <p:cNvPr id="6164" name="Picture 20"/>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372" y="2664"/>
              <a:ext cx="1361" cy="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21"/>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1325" y="2458"/>
              <a:ext cx="1568"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3"/>
          <p:cNvPicPr>
            <a:picLocks noChangeAspect="1"/>
          </p:cNvPicPr>
          <p:nvPr userDrawn="1"/>
        </p:nvPicPr>
        <p:blipFill>
          <a:blip r:embed="rId5"/>
          <a:stretch>
            <a:fillRect/>
          </a:stretch>
        </p:blipFill>
        <p:spPr>
          <a:xfrm>
            <a:off x="8579843" y="3802563"/>
            <a:ext cx="1602983" cy="993073"/>
          </a:xfrm>
          <a:prstGeom prst="rect">
            <a:avLst/>
          </a:prstGeom>
        </p:spPr>
      </p:pic>
      <p:sp>
        <p:nvSpPr>
          <p:cNvPr id="27" name="Freeform 26"/>
          <p:cNvSpPr>
            <a:spLocks/>
          </p:cNvSpPr>
          <p:nvPr userDrawn="1"/>
        </p:nvSpPr>
        <p:spPr bwMode="auto">
          <a:xfrm>
            <a:off x="10780005" y="5882067"/>
            <a:ext cx="1437683" cy="982384"/>
          </a:xfrm>
          <a:custGeom>
            <a:avLst/>
            <a:gdLst>
              <a:gd name="T0" fmla="*/ 0 w 922"/>
              <a:gd name="T1" fmla="*/ 0 h 623"/>
              <a:gd name="T2" fmla="*/ 44 w 922"/>
              <a:gd name="T3" fmla="*/ 623 h 623"/>
              <a:gd name="T4" fmla="*/ 922 w 922"/>
              <a:gd name="T5" fmla="*/ 623 h 623"/>
              <a:gd name="T6" fmla="*/ 922 w 922"/>
              <a:gd name="T7" fmla="*/ 0 h 623"/>
              <a:gd name="T8" fmla="*/ 0 w 922"/>
              <a:gd name="T9" fmla="*/ 0 h 623"/>
              <a:gd name="connsiteX0" fmla="*/ 0 w 9888"/>
              <a:gd name="connsiteY0" fmla="*/ 374 h 10000"/>
              <a:gd name="connsiteX1" fmla="*/ 365 w 9888"/>
              <a:gd name="connsiteY1" fmla="*/ 10000 h 10000"/>
              <a:gd name="connsiteX2" fmla="*/ 9888 w 9888"/>
              <a:gd name="connsiteY2" fmla="*/ 10000 h 10000"/>
              <a:gd name="connsiteX3" fmla="*/ 9888 w 9888"/>
              <a:gd name="connsiteY3" fmla="*/ 0 h 10000"/>
              <a:gd name="connsiteX4" fmla="*/ 0 w 9888"/>
              <a:gd name="connsiteY4" fmla="*/ 374 h 10000"/>
              <a:gd name="connsiteX0" fmla="*/ 0 w 9903"/>
              <a:gd name="connsiteY0" fmla="*/ 0 h 10000"/>
              <a:gd name="connsiteX1" fmla="*/ 272 w 9903"/>
              <a:gd name="connsiteY1" fmla="*/ 10000 h 10000"/>
              <a:gd name="connsiteX2" fmla="*/ 9903 w 9903"/>
              <a:gd name="connsiteY2" fmla="*/ 10000 h 10000"/>
              <a:gd name="connsiteX3" fmla="*/ 9903 w 9903"/>
              <a:gd name="connsiteY3" fmla="*/ 0 h 10000"/>
              <a:gd name="connsiteX4" fmla="*/ 0 w 9903"/>
              <a:gd name="connsiteY4" fmla="*/ 0 h 10000"/>
              <a:gd name="connsiteX0" fmla="*/ 0 w 10000"/>
              <a:gd name="connsiteY0" fmla="*/ 0 h 10000"/>
              <a:gd name="connsiteX1" fmla="*/ 699 w 10000"/>
              <a:gd name="connsiteY1" fmla="*/ 9673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10000"/>
              <a:gd name="connsiteX1" fmla="*/ 536 w 10000"/>
              <a:gd name="connsiteY1" fmla="*/ 9767 h 10000"/>
              <a:gd name="connsiteX2" fmla="*/ 10000 w 10000"/>
              <a:gd name="connsiteY2" fmla="*/ 10000 h 10000"/>
              <a:gd name="connsiteX3" fmla="*/ 10000 w 10000"/>
              <a:gd name="connsiteY3" fmla="*/ 0 h 10000"/>
              <a:gd name="connsiteX4" fmla="*/ 0 w 10000"/>
              <a:gd name="connsiteY4" fmla="*/ 0 h 10000"/>
              <a:gd name="connsiteX0" fmla="*/ 0 w 10000"/>
              <a:gd name="connsiteY0" fmla="*/ 0 h 9767"/>
              <a:gd name="connsiteX1" fmla="*/ 536 w 10000"/>
              <a:gd name="connsiteY1" fmla="*/ 9767 h 9767"/>
              <a:gd name="connsiteX2" fmla="*/ 9690 w 10000"/>
              <a:gd name="connsiteY2" fmla="*/ 9252 h 9767"/>
              <a:gd name="connsiteX3" fmla="*/ 10000 w 10000"/>
              <a:gd name="connsiteY3" fmla="*/ 0 h 9767"/>
              <a:gd name="connsiteX4" fmla="*/ 0 w 10000"/>
              <a:gd name="connsiteY4" fmla="*/ 0 h 9767"/>
              <a:gd name="connsiteX0" fmla="*/ 0 w 10029"/>
              <a:gd name="connsiteY0" fmla="*/ 0 h 10071"/>
              <a:gd name="connsiteX1" fmla="*/ 536 w 10029"/>
              <a:gd name="connsiteY1" fmla="*/ 10000 h 10071"/>
              <a:gd name="connsiteX2" fmla="*/ 10000 w 10029"/>
              <a:gd name="connsiteY2" fmla="*/ 10071 h 10071"/>
              <a:gd name="connsiteX3" fmla="*/ 10000 w 10029"/>
              <a:gd name="connsiteY3" fmla="*/ 0 h 10071"/>
              <a:gd name="connsiteX4" fmla="*/ 0 w 10029"/>
              <a:gd name="connsiteY4" fmla="*/ 0 h 10071"/>
              <a:gd name="connsiteX0" fmla="*/ 0 w 10082"/>
              <a:gd name="connsiteY0" fmla="*/ 0 h 10071"/>
              <a:gd name="connsiteX1" fmla="*/ 536 w 10082"/>
              <a:gd name="connsiteY1" fmla="*/ 10000 h 10071"/>
              <a:gd name="connsiteX2" fmla="*/ 10000 w 10082"/>
              <a:gd name="connsiteY2" fmla="*/ 10071 h 10071"/>
              <a:gd name="connsiteX3" fmla="*/ 10082 w 10082"/>
              <a:gd name="connsiteY3" fmla="*/ 120 h 10071"/>
              <a:gd name="connsiteX4" fmla="*/ 0 w 10082"/>
              <a:gd name="connsiteY4" fmla="*/ 0 h 10071"/>
              <a:gd name="connsiteX0" fmla="*/ 0 w 10049"/>
              <a:gd name="connsiteY0" fmla="*/ 0 h 10071"/>
              <a:gd name="connsiteX1" fmla="*/ 536 w 10049"/>
              <a:gd name="connsiteY1" fmla="*/ 10000 h 10071"/>
              <a:gd name="connsiteX2" fmla="*/ 10000 w 10049"/>
              <a:gd name="connsiteY2" fmla="*/ 10071 h 10071"/>
              <a:gd name="connsiteX3" fmla="*/ 10049 w 10049"/>
              <a:gd name="connsiteY3" fmla="*/ 48 h 10071"/>
              <a:gd name="connsiteX4" fmla="*/ 0 w 10049"/>
              <a:gd name="connsiteY4" fmla="*/ 0 h 10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9" h="10071">
                <a:moveTo>
                  <a:pt x="0" y="0"/>
                </a:moveTo>
                <a:cubicBezTo>
                  <a:pt x="124" y="3286"/>
                  <a:pt x="411" y="6714"/>
                  <a:pt x="536" y="10000"/>
                </a:cubicBezTo>
                <a:lnTo>
                  <a:pt x="10000" y="10071"/>
                </a:lnTo>
                <a:cubicBezTo>
                  <a:pt x="10103" y="6913"/>
                  <a:pt x="9946" y="3206"/>
                  <a:pt x="10049" y="48"/>
                </a:cubicBezTo>
                <a:lnTo>
                  <a:pt x="0" y="0"/>
                </a:lnTo>
                <a:close/>
              </a:path>
            </a:pathLst>
          </a:custGeom>
          <a:solidFill>
            <a:srgbClr val="FFFFFF"/>
          </a:solidFill>
          <a:ln w="9525" cap="flat">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sp>
        <p:nvSpPr>
          <p:cNvPr id="28" name="Text Placeholder 2"/>
          <p:cNvSpPr>
            <a:spLocks noGrp="1"/>
          </p:cNvSpPr>
          <p:nvPr userDrawn="1">
            <p:ph type="body" sz="quarter" idx="10"/>
          </p:nvPr>
        </p:nvSpPr>
        <p:spPr>
          <a:xfrm>
            <a:off x="265397" y="317364"/>
            <a:ext cx="3473450" cy="2987675"/>
          </a:xfrm>
        </p:spPr>
        <p:txBody>
          <a:bodyPr>
            <a:normAutofit/>
          </a:bodyPr>
          <a:lstStyle>
            <a:lvl1pPr marL="0" indent="0">
              <a:buNone/>
              <a:defRPr lang="en-US" sz="3600" kern="1200" spc="-147" dirty="0">
                <a:ln w="3175">
                  <a:noFill/>
                </a:ln>
                <a:solidFill>
                  <a:schemeClr val="tx1"/>
                </a:solidFill>
                <a:latin typeface="Segoe UI Semibold" charset="0"/>
                <a:ea typeface="Segoe UI Semibold" charset="0"/>
                <a:cs typeface="Segoe UI Semibold" charset="0"/>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marL="0" lvl="0" algn="l" defTabSz="896218" rtl="0" eaLnBrk="1" fontAlgn="base" latinLnBrk="0" hangingPunct="1">
              <a:lnSpc>
                <a:spcPct val="90000"/>
              </a:lnSpc>
              <a:spcBef>
                <a:spcPct val="0"/>
              </a:spcBef>
              <a:spcAft>
                <a:spcPct val="0"/>
              </a:spcAft>
              <a:defRPr/>
            </a:pPr>
            <a:r>
              <a:rPr lang="en-US"/>
              <a:t>Edit Master text styles</a:t>
            </a:r>
          </a:p>
        </p:txBody>
      </p:sp>
    </p:spTree>
    <p:extLst>
      <p:ext uri="{BB962C8B-B14F-4D97-AF65-F5344CB8AC3E}">
        <p14:creationId xmlns:p14="http://schemas.microsoft.com/office/powerpoint/2010/main" val="275743101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484069" y="3083653"/>
            <a:ext cx="3223861" cy="690694"/>
          </a:xfrm>
          <a:prstGeom prst="rect">
            <a:avLst/>
          </a:prstGeom>
        </p:spPr>
      </p:pic>
    </p:spTree>
    <p:extLst>
      <p:ext uri="{BB962C8B-B14F-4D97-AF65-F5344CB8AC3E}">
        <p14:creationId xmlns:p14="http://schemas.microsoft.com/office/powerpoint/2010/main" val="337045986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solidFill>
                  <a:schemeClr val="tx1">
                    <a:lumMod val="25000"/>
                    <a:lumOff val="75000"/>
                  </a:schemeClr>
                </a:solidFill>
                <a:effectLst/>
                <a:uLnTx/>
                <a:uFillTx/>
                <a:cs typeface="Segoe UI" pitchFamily="34" charset="0"/>
              </a:rPr>
              <a:t>© Copyright Microsoft Corporation. All rights reserved. </a:t>
            </a:r>
          </a:p>
        </p:txBody>
      </p:sp>
      <p:pic>
        <p:nvPicPr>
          <p:cNvPr id="6" name="Picture 5"/>
          <p:cNvPicPr>
            <a:picLocks noChangeAspect="1"/>
          </p:cNvPicPr>
          <p:nvPr userDrawn="1"/>
        </p:nvPicPr>
        <p:blipFill>
          <a:blip r:embed="rId2"/>
          <a:stretch>
            <a:fillRect/>
          </a:stretch>
        </p:blipFill>
        <p:spPr>
          <a:xfrm>
            <a:off x="12664" y="2679587"/>
            <a:ext cx="4074608" cy="1498825"/>
          </a:xfrm>
          <a:prstGeom prst="rect">
            <a:avLst/>
          </a:prstGeom>
        </p:spPr>
      </p:pic>
    </p:spTree>
    <p:extLst>
      <p:ext uri="{BB962C8B-B14F-4D97-AF65-F5344CB8AC3E}">
        <p14:creationId xmlns:p14="http://schemas.microsoft.com/office/powerpoint/2010/main" val="26559879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3560" y="539508"/>
            <a:ext cx="11018511" cy="526298"/>
          </a:xfrm>
        </p:spPr>
        <p:txBody>
          <a:bodyPr wrap="square" lIns="0" tIns="0" rIns="0" bIns="0">
            <a:spAutoFit/>
          </a:bodyPr>
          <a:lstStyle>
            <a:lvl1pPr>
              <a:lnSpc>
                <a:spcPct val="95000"/>
              </a:lnSpc>
              <a:defRPr sz="3600" b="1" i="0" strike="noStrike">
                <a:solidFill>
                  <a:srgbClr val="2F2F2F"/>
                </a:solidFill>
                <a:latin typeface="Segoe UI Semibold" panose="020B0502040204020203" pitchFamily="34" charset="0"/>
                <a:cs typeface="Segoe UI Semibold" panose="020B0502040204020203" pitchFamily="34" charset="0"/>
              </a:defRPr>
            </a:lvl1pPr>
          </a:lstStyle>
          <a:p>
            <a:r>
              <a:rPr lang="en-US"/>
              <a:t>Title</a:t>
            </a:r>
          </a:p>
        </p:txBody>
      </p:sp>
    </p:spTree>
    <p:extLst>
      <p:ext uri="{BB962C8B-B14F-4D97-AF65-F5344CB8AC3E}">
        <p14:creationId xmlns:p14="http://schemas.microsoft.com/office/powerpoint/2010/main" val="91196035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4052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Kohle BG" type="secHead">
  <p:cSld name="Kohle BG">
    <p:spTree>
      <p:nvGrpSpPr>
        <p:cNvPr id="1" name="Shape 12"/>
        <p:cNvGrpSpPr/>
        <p:nvPr/>
      </p:nvGrpSpPr>
      <p:grpSpPr>
        <a:xfrm>
          <a:off x="0" y="0"/>
          <a:ext cx="0" cy="0"/>
          <a:chOff x="0" y="0"/>
          <a:chExt cx="0" cy="0"/>
        </a:xfrm>
      </p:grpSpPr>
      <p:sp>
        <p:nvSpPr>
          <p:cNvPr id="13" name="Shape 13"/>
          <p:cNvSpPr txBox="1">
            <a:spLocks noGrp="1"/>
          </p:cNvSpPr>
          <p:nvPr>
            <p:ph type="sldNum" idx="12"/>
          </p:nvPr>
        </p:nvSpPr>
        <p:spPr>
          <a:xfrm>
            <a:off x="11315366" y="6430499"/>
            <a:ext cx="731600" cy="441600"/>
          </a:xfrm>
          <a:prstGeom prst="rect">
            <a:avLst/>
          </a:prstGeom>
          <a:noFill/>
          <a:ln>
            <a:noFill/>
          </a:ln>
        </p:spPr>
        <p:txBody>
          <a:bodyPr spcFirstLastPara="1" wrap="square" lIns="91425" tIns="91425" rIns="91425" bIns="91425" anchor="ctr" anchorCtr="0">
            <a:noAutofit/>
          </a:bodyPr>
          <a:lstStyle>
            <a:lvl1pPr lvl="0" algn="r" rtl="0">
              <a:buNone/>
              <a:defRPr sz="1333">
                <a:solidFill>
                  <a:srgbClr val="FFFFFF"/>
                </a:solidFill>
              </a:defRPr>
            </a:lvl1pPr>
            <a:lvl2pPr lvl="1" algn="r" rtl="0">
              <a:buNone/>
              <a:defRPr sz="1333">
                <a:solidFill>
                  <a:srgbClr val="FFFFFF"/>
                </a:solidFill>
              </a:defRPr>
            </a:lvl2pPr>
            <a:lvl3pPr lvl="2" algn="r" rtl="0">
              <a:buNone/>
              <a:defRPr sz="1333">
                <a:solidFill>
                  <a:srgbClr val="FFFFFF"/>
                </a:solidFill>
              </a:defRPr>
            </a:lvl3pPr>
            <a:lvl4pPr lvl="3" algn="r" rtl="0">
              <a:buNone/>
              <a:defRPr sz="1333">
                <a:solidFill>
                  <a:srgbClr val="FFFFFF"/>
                </a:solidFill>
              </a:defRPr>
            </a:lvl4pPr>
            <a:lvl5pPr lvl="4" algn="r" rtl="0">
              <a:buNone/>
              <a:defRPr sz="1333">
                <a:solidFill>
                  <a:srgbClr val="FFFFFF"/>
                </a:solidFill>
              </a:defRPr>
            </a:lvl5pPr>
            <a:lvl6pPr lvl="5" algn="r" rtl="0">
              <a:buNone/>
              <a:defRPr sz="1333">
                <a:solidFill>
                  <a:srgbClr val="FFFFFF"/>
                </a:solidFill>
              </a:defRPr>
            </a:lvl6pPr>
            <a:lvl7pPr lvl="6" algn="r" rtl="0">
              <a:buNone/>
              <a:defRPr sz="1333">
                <a:solidFill>
                  <a:srgbClr val="FFFFFF"/>
                </a:solidFill>
              </a:defRPr>
            </a:lvl7pPr>
            <a:lvl8pPr lvl="7" algn="r" rtl="0">
              <a:buNone/>
              <a:defRPr sz="1333">
                <a:solidFill>
                  <a:srgbClr val="FFFFFF"/>
                </a:solidFill>
              </a:defRPr>
            </a:lvl8pPr>
            <a:lvl9pPr lvl="8" algn="r" rtl="0">
              <a:buNone/>
              <a:defRPr sz="1333">
                <a:solidFill>
                  <a:srgbClr val="FFFFFF"/>
                </a:solidFill>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52813155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Light Grey Blank">
  <p:cSld name="Light Grey Blank">
    <p:spTree>
      <p:nvGrpSpPr>
        <p:cNvPr id="1" name="Shape 34"/>
        <p:cNvGrpSpPr/>
        <p:nvPr/>
      </p:nvGrpSpPr>
      <p:grpSpPr>
        <a:xfrm>
          <a:off x="0" y="0"/>
          <a:ext cx="0" cy="0"/>
          <a:chOff x="0" y="0"/>
          <a:chExt cx="0" cy="0"/>
        </a:xfrm>
      </p:grpSpPr>
      <p:sp>
        <p:nvSpPr>
          <p:cNvPr id="35" name="Shape 35"/>
          <p:cNvSpPr txBox="1">
            <a:spLocks noGrp="1"/>
          </p:cNvSpPr>
          <p:nvPr>
            <p:ph type="sldNum" idx="12"/>
          </p:nvPr>
        </p:nvSpPr>
        <p:spPr>
          <a:xfrm>
            <a:off x="11315366" y="6430499"/>
            <a:ext cx="731600" cy="441600"/>
          </a:xfrm>
          <a:prstGeom prst="rect">
            <a:avLst/>
          </a:prstGeom>
          <a:noFill/>
          <a:ln>
            <a:noFill/>
          </a:ln>
        </p:spPr>
        <p:txBody>
          <a:bodyPr spcFirstLastPara="1" wrap="square" lIns="91425" tIns="91425" rIns="91425" bIns="91425" anchor="ctr" anchorCtr="0">
            <a:noAutofit/>
          </a:bodyPr>
          <a:lstStyle>
            <a:lvl1pPr lvl="0" algn="r" rtl="0">
              <a:spcBef>
                <a:spcPts val="0"/>
              </a:spcBef>
              <a:buNone/>
              <a:defRPr sz="1333">
                <a:solidFill>
                  <a:srgbClr val="2F3132"/>
                </a:solidFill>
              </a:defRPr>
            </a:lvl1pPr>
            <a:lvl2pPr lvl="1" algn="r" rtl="0">
              <a:spcBef>
                <a:spcPts val="0"/>
              </a:spcBef>
              <a:buNone/>
              <a:defRPr sz="1333">
                <a:solidFill>
                  <a:srgbClr val="2F3132"/>
                </a:solidFill>
              </a:defRPr>
            </a:lvl2pPr>
            <a:lvl3pPr lvl="2" algn="r" rtl="0">
              <a:spcBef>
                <a:spcPts val="0"/>
              </a:spcBef>
              <a:buNone/>
              <a:defRPr sz="1333">
                <a:solidFill>
                  <a:srgbClr val="2F3132"/>
                </a:solidFill>
              </a:defRPr>
            </a:lvl3pPr>
            <a:lvl4pPr lvl="3" algn="r" rtl="0">
              <a:spcBef>
                <a:spcPts val="0"/>
              </a:spcBef>
              <a:buNone/>
              <a:defRPr sz="1333">
                <a:solidFill>
                  <a:srgbClr val="2F3132"/>
                </a:solidFill>
              </a:defRPr>
            </a:lvl4pPr>
            <a:lvl5pPr lvl="4" algn="r" rtl="0">
              <a:spcBef>
                <a:spcPts val="0"/>
              </a:spcBef>
              <a:buNone/>
              <a:defRPr sz="1333">
                <a:solidFill>
                  <a:srgbClr val="2F3132"/>
                </a:solidFill>
              </a:defRPr>
            </a:lvl5pPr>
            <a:lvl6pPr lvl="5" algn="r" rtl="0">
              <a:spcBef>
                <a:spcPts val="0"/>
              </a:spcBef>
              <a:buNone/>
              <a:defRPr sz="1333">
                <a:solidFill>
                  <a:srgbClr val="2F3132"/>
                </a:solidFill>
              </a:defRPr>
            </a:lvl6pPr>
            <a:lvl7pPr lvl="6" algn="r" rtl="0">
              <a:spcBef>
                <a:spcPts val="0"/>
              </a:spcBef>
              <a:buNone/>
              <a:defRPr sz="1333">
                <a:solidFill>
                  <a:srgbClr val="2F3132"/>
                </a:solidFill>
              </a:defRPr>
            </a:lvl7pPr>
            <a:lvl8pPr lvl="7" algn="r" rtl="0">
              <a:spcBef>
                <a:spcPts val="0"/>
              </a:spcBef>
              <a:buNone/>
              <a:defRPr sz="1333">
                <a:solidFill>
                  <a:srgbClr val="2F3132"/>
                </a:solidFill>
              </a:defRPr>
            </a:lvl8pPr>
            <a:lvl9pPr lvl="8" algn="r" rtl="0">
              <a:spcBef>
                <a:spcPts val="0"/>
              </a:spcBef>
              <a:buNone/>
              <a:defRPr sz="1333">
                <a:solidFill>
                  <a:srgbClr val="2F3132"/>
                </a:solidFill>
              </a:defRPr>
            </a:lvl9pPr>
          </a:lstStyle>
          <a:p>
            <a:fld id="{00000000-1234-1234-1234-123412341234}" type="slidenum">
              <a:rPr lang="uk-UA" smtClean="0"/>
              <a:pPr/>
              <a:t>‹#›</a:t>
            </a:fld>
            <a:endParaRPr lang="uk-UA"/>
          </a:p>
        </p:txBody>
      </p:sp>
      <p:sp>
        <p:nvSpPr>
          <p:cNvPr id="37" name="Shape 37"/>
          <p:cNvSpPr txBox="1">
            <a:spLocks noGrp="1"/>
          </p:cNvSpPr>
          <p:nvPr>
            <p:ph type="title"/>
          </p:nvPr>
        </p:nvSpPr>
        <p:spPr>
          <a:xfrm>
            <a:off x="459601" y="1"/>
            <a:ext cx="11732400" cy="6848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051946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06897"/>
          </a:xfrm>
        </p:spPr>
        <p:txBody>
          <a:bodyPr/>
          <a:lstStyle>
            <a:lvl1pPr marL="0" algn="l" defTabSz="896218" rtl="0" eaLnBrk="1" latinLnBrk="0" hangingPunct="1">
              <a:spcBef>
                <a:spcPct val="0"/>
              </a:spcBef>
              <a:buNone/>
              <a:defRPr lang="en-US" sz="3921" b="0" i="0" u="none" kern="1200" spc="-147" baseline="0" dirty="0">
                <a:solidFill>
                  <a:schemeClr val="tx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09359569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Azzuro #2">
  <p:cSld name="Azzuro #2">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0" y="0"/>
            <a:ext cx="12192000" cy="787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lstStyle>
            <a:lvl1pPr lvl="0" rtl="0">
              <a:spcBef>
                <a:spcPts val="0"/>
              </a:spcBef>
              <a:spcAft>
                <a:spcPts val="0"/>
              </a:spcAft>
              <a:buNone/>
              <a:defRPr sz="3200">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62" name="Shape 62"/>
          <p:cNvSpPr txBox="1">
            <a:spLocks noGrp="1"/>
          </p:cNvSpPr>
          <p:nvPr>
            <p:ph type="body" idx="1"/>
          </p:nvPr>
        </p:nvSpPr>
        <p:spPr>
          <a:xfrm>
            <a:off x="0" y="787200"/>
            <a:ext cx="12192000" cy="521651"/>
          </a:xfrm>
          <a:prstGeom prst="rect">
            <a:avLst/>
          </a:prstGeom>
        </p:spPr>
        <p:txBody>
          <a:bodyPr spcFirstLastPara="1" wrap="square" lIns="91425" tIns="91425" rIns="91425" bIns="91425" anchor="t" anchorCtr="0"/>
          <a:lstStyle>
            <a:lvl1pPr marL="609468" lvl="0" indent="-406312" rtl="0">
              <a:spcBef>
                <a:spcPts val="853"/>
              </a:spcBef>
              <a:spcAft>
                <a:spcPts val="0"/>
              </a:spcAft>
              <a:buClr>
                <a:srgbClr val="666666"/>
              </a:buClr>
              <a:buSzPts val="1200"/>
              <a:buChar char="•"/>
              <a:defRPr sz="1600">
                <a:solidFill>
                  <a:srgbClr val="666666"/>
                </a:solidFill>
              </a:defRPr>
            </a:lvl1pPr>
            <a:lvl2pPr marL="1218935" lvl="1" indent="-389382" rtl="0">
              <a:spcBef>
                <a:spcPts val="747"/>
              </a:spcBef>
              <a:spcAft>
                <a:spcPts val="0"/>
              </a:spcAft>
              <a:buClr>
                <a:srgbClr val="666666"/>
              </a:buClr>
              <a:buSzPts val="1000"/>
              <a:buChar char="–"/>
              <a:defRPr sz="1333">
                <a:solidFill>
                  <a:srgbClr val="666666"/>
                </a:solidFill>
              </a:defRPr>
            </a:lvl2pPr>
            <a:lvl3pPr marL="1828403" lvl="2" indent="-372452" rtl="0">
              <a:spcBef>
                <a:spcPts val="640"/>
              </a:spcBef>
              <a:spcAft>
                <a:spcPts val="0"/>
              </a:spcAft>
              <a:buClr>
                <a:srgbClr val="666666"/>
              </a:buClr>
              <a:buSzPts val="800"/>
              <a:buChar char="•"/>
              <a:defRPr sz="1067">
                <a:solidFill>
                  <a:srgbClr val="666666"/>
                </a:solidFill>
              </a:defRPr>
            </a:lvl3pPr>
            <a:lvl4pPr marL="2437871" lvl="3" indent="-372452" rtl="0">
              <a:spcBef>
                <a:spcPts val="533"/>
              </a:spcBef>
              <a:spcAft>
                <a:spcPts val="0"/>
              </a:spcAft>
              <a:buClr>
                <a:srgbClr val="666666"/>
              </a:buClr>
              <a:buSzPts val="800"/>
              <a:buChar char="–"/>
              <a:defRPr sz="1067">
                <a:solidFill>
                  <a:srgbClr val="666666"/>
                </a:solidFill>
              </a:defRPr>
            </a:lvl4pPr>
            <a:lvl5pPr marL="3047339" lvl="4" indent="-372452" rtl="0">
              <a:spcBef>
                <a:spcPts val="533"/>
              </a:spcBef>
              <a:spcAft>
                <a:spcPts val="0"/>
              </a:spcAft>
              <a:buClr>
                <a:srgbClr val="666666"/>
              </a:buClr>
              <a:buSzPts val="800"/>
              <a:buChar char="»"/>
              <a:defRPr sz="1067">
                <a:solidFill>
                  <a:srgbClr val="666666"/>
                </a:solidFill>
              </a:defRPr>
            </a:lvl5pPr>
            <a:lvl6pPr marL="3656806" lvl="5" indent="-372452" rtl="0">
              <a:spcBef>
                <a:spcPts val="533"/>
              </a:spcBef>
              <a:spcAft>
                <a:spcPts val="0"/>
              </a:spcAft>
              <a:buClr>
                <a:srgbClr val="666666"/>
              </a:buClr>
              <a:buSzPts val="800"/>
              <a:buChar char="•"/>
              <a:defRPr sz="1067">
                <a:solidFill>
                  <a:srgbClr val="666666"/>
                </a:solidFill>
              </a:defRPr>
            </a:lvl6pPr>
            <a:lvl7pPr marL="4266273" lvl="6" indent="-372452" rtl="0">
              <a:spcBef>
                <a:spcPts val="533"/>
              </a:spcBef>
              <a:spcAft>
                <a:spcPts val="0"/>
              </a:spcAft>
              <a:buClr>
                <a:srgbClr val="666666"/>
              </a:buClr>
              <a:buSzPts val="800"/>
              <a:buChar char="•"/>
              <a:defRPr sz="1067">
                <a:solidFill>
                  <a:srgbClr val="666666"/>
                </a:solidFill>
              </a:defRPr>
            </a:lvl7pPr>
            <a:lvl8pPr marL="4875742" lvl="7" indent="-372452" rtl="0">
              <a:spcBef>
                <a:spcPts val="533"/>
              </a:spcBef>
              <a:spcAft>
                <a:spcPts val="0"/>
              </a:spcAft>
              <a:buClr>
                <a:srgbClr val="666666"/>
              </a:buClr>
              <a:buSzPts val="800"/>
              <a:buChar char="•"/>
              <a:defRPr sz="1067">
                <a:solidFill>
                  <a:srgbClr val="666666"/>
                </a:solidFill>
              </a:defRPr>
            </a:lvl8pPr>
            <a:lvl9pPr marL="5485210" lvl="8" indent="-372452" rtl="0">
              <a:spcBef>
                <a:spcPts val="533"/>
              </a:spcBef>
              <a:spcAft>
                <a:spcPts val="0"/>
              </a:spcAft>
              <a:buClr>
                <a:srgbClr val="666666"/>
              </a:buClr>
              <a:buSzPts val="800"/>
              <a:buChar char="•"/>
              <a:defRPr sz="1067">
                <a:solidFill>
                  <a:srgbClr val="666666"/>
                </a:solidFill>
              </a:defRPr>
            </a:lvl9pPr>
          </a:lstStyle>
          <a:p>
            <a:endParaRPr/>
          </a:p>
        </p:txBody>
      </p:sp>
    </p:spTree>
    <p:extLst>
      <p:ext uri="{BB962C8B-B14F-4D97-AF65-F5344CB8AC3E}">
        <p14:creationId xmlns:p14="http://schemas.microsoft.com/office/powerpoint/2010/main" val="25484462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133"/>
        <p:cNvGrpSpPr/>
        <p:nvPr/>
      </p:nvGrpSpPr>
      <p:grpSpPr>
        <a:xfrm>
          <a:off x="0" y="0"/>
          <a:ext cx="0" cy="0"/>
          <a:chOff x="0" y="0"/>
          <a:chExt cx="0" cy="0"/>
        </a:xfrm>
      </p:grpSpPr>
      <p:sp>
        <p:nvSpPr>
          <p:cNvPr id="136" name="Shape 136"/>
          <p:cNvSpPr txBox="1">
            <a:spLocks noGrp="1"/>
          </p:cNvSpPr>
          <p:nvPr>
            <p:ph type="sldNum" idx="12"/>
          </p:nvPr>
        </p:nvSpPr>
        <p:spPr>
          <a:xfrm>
            <a:off x="11296611" y="6217624"/>
            <a:ext cx="731600" cy="5248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1933324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Copy - Blue">
    <p:spTree>
      <p:nvGrpSpPr>
        <p:cNvPr id="1" name="Shape 78"/>
        <p:cNvGrpSpPr/>
        <p:nvPr/>
      </p:nvGrpSpPr>
      <p:grpSpPr>
        <a:xfrm>
          <a:off x="0" y="0"/>
          <a:ext cx="0" cy="0"/>
          <a:chOff x="0" y="0"/>
          <a:chExt cx="0" cy="0"/>
        </a:xfrm>
      </p:grpSpPr>
      <p:sp>
        <p:nvSpPr>
          <p:cNvPr id="80" name="Shape 80"/>
          <p:cNvSpPr txBox="1">
            <a:spLocks noGrp="1"/>
          </p:cNvSpPr>
          <p:nvPr>
            <p:ph type="sldNum" idx="12"/>
          </p:nvPr>
        </p:nvSpPr>
        <p:spPr>
          <a:xfrm>
            <a:off x="8737601" y="6356349"/>
            <a:ext cx="2844799" cy="365200"/>
          </a:xfrm>
          <a:prstGeom prst="rect">
            <a:avLst/>
          </a:prstGeom>
          <a:noFill/>
          <a:ln>
            <a:noFill/>
          </a:ln>
        </p:spPr>
        <p:txBody>
          <a:bodyPr lIns="91425" tIns="45700" rIns="91425" bIns="45700" anchor="t" anchorCtr="0">
            <a:noAutofit/>
          </a:bodyPr>
          <a:lstStyle>
            <a:lvl1pPr marL="0" marR="0" indent="0" algn="r" rtl="0">
              <a:spcBef>
                <a:spcPts val="0"/>
              </a:spcBef>
              <a:buNone/>
              <a:defRPr sz="1067" b="0" i="0" u="none" strike="noStrike" cap="none" baseline="0">
                <a:solidFill>
                  <a:schemeClr val="dk1"/>
                </a:solidFill>
                <a:latin typeface="Arial"/>
                <a:ea typeface="Arial"/>
                <a:cs typeface="Arial"/>
                <a:sym typeface="Arial"/>
              </a:defRPr>
            </a:lvl1pPr>
          </a:lstStyle>
          <a:p>
            <a:pPr>
              <a:buSzPct val="25000"/>
            </a:pPr>
            <a:fld id="{00000000-1234-1234-1234-123412341234}" type="slidenum">
              <a:rPr lang="en-US" smtClean="0"/>
              <a:pPr>
                <a:buSzPct val="25000"/>
              </a:pPr>
              <a:t>‹#›</a:t>
            </a:fld>
            <a:endParaRPr lang="en-US"/>
          </a:p>
        </p:txBody>
      </p:sp>
      <p:sp>
        <p:nvSpPr>
          <p:cNvPr id="83" name="Shape 83"/>
          <p:cNvSpPr txBox="1">
            <a:spLocks noGrp="1"/>
          </p:cNvSpPr>
          <p:nvPr>
            <p:ph type="body" idx="1"/>
          </p:nvPr>
        </p:nvSpPr>
        <p:spPr>
          <a:xfrm>
            <a:off x="609600" y="1546225"/>
            <a:ext cx="10972800" cy="724216"/>
          </a:xfrm>
          <a:prstGeom prst="rect">
            <a:avLst/>
          </a:prstGeom>
          <a:noFill/>
          <a:ln>
            <a:noFill/>
          </a:ln>
        </p:spPr>
        <p:txBody>
          <a:bodyPr lIns="91425" tIns="91425" rIns="91425" bIns="91425" anchor="t" anchorCtr="0"/>
          <a:lstStyle>
            <a:lvl1pPr rtl="0">
              <a:spcBef>
                <a:spcPts val="0"/>
              </a:spcBef>
              <a:defRPr/>
            </a:lvl1pPr>
            <a:lvl2pPr marL="990434" indent="-292051" rtl="0">
              <a:spcBef>
                <a:spcPts val="0"/>
              </a:spcBef>
              <a:buFont typeface="Courier New"/>
              <a:buChar char="o"/>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a:t>Click to edit Master text styles</a:t>
            </a:r>
          </a:p>
        </p:txBody>
      </p:sp>
    </p:spTree>
    <p:extLst>
      <p:ext uri="{BB962C8B-B14F-4D97-AF65-F5344CB8AC3E}">
        <p14:creationId xmlns:p14="http://schemas.microsoft.com/office/powerpoint/2010/main" val="356394610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pic>
        <p:nvPicPr>
          <p:cNvPr id="2" name="图片 5"/>
          <p:cNvPicPr>
            <a:picLocks noChangeAspect="1"/>
          </p:cNvPicPr>
          <p:nvPr userDrawn="1"/>
        </p:nvPicPr>
        <p:blipFill>
          <a:blip r:embed="rId2" cstate="screen">
            <a:grayscl/>
            <a:extLst>
              <a:ext uri="{28A0092B-C50C-407E-A947-70E740481C1C}">
                <a14:useLocalDpi xmlns:a14="http://schemas.microsoft.com/office/drawing/2010/main"/>
              </a:ext>
            </a:extLst>
          </a:blip>
          <a:stretch>
            <a:fillRect/>
          </a:stretch>
        </p:blipFill>
        <p:spPr>
          <a:xfrm>
            <a:off x="9775105" y="269778"/>
            <a:ext cx="2062780" cy="440206"/>
          </a:xfrm>
          <a:prstGeom prst="rect">
            <a:avLst/>
          </a:prstGeom>
        </p:spPr>
      </p:pic>
    </p:spTree>
    <p:extLst>
      <p:ext uri="{BB962C8B-B14F-4D97-AF65-F5344CB8AC3E}">
        <p14:creationId xmlns:p14="http://schemas.microsoft.com/office/powerpoint/2010/main" val="387875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507534"/>
            <a:ext cx="11018520" cy="498598"/>
          </a:xfrm>
        </p:spPr>
        <p:txBody>
          <a:bodyPr vert="horz" wrap="square" lIns="146304" tIns="91440" rIns="146304" bIns="91440" rtlCol="0" anchor="t">
            <a:noAutofit/>
          </a:bodyPr>
          <a:lstStyle>
            <a:lvl1pPr>
              <a:defRPr lang="en-US" sz="2800" b="1" i="0" dirty="0">
                <a:latin typeface="Segoe UI Semibold" panose="020B0502040204020203" pitchFamily="34" charset="0"/>
                <a:cs typeface="Segoe UI Semibold" panose="020B0502040204020203" pitchFamily="34" charset="0"/>
              </a:defRPr>
            </a:lvl1pPr>
          </a:lstStyle>
          <a:p>
            <a:pPr marL="0" lvl="0">
              <a:lnSpc>
                <a:spcPct val="95000"/>
              </a:lnSpc>
            </a:pPr>
            <a:r>
              <a:rPr lang="en-US"/>
              <a:t>Click to edit Master title style</a:t>
            </a:r>
          </a:p>
        </p:txBody>
      </p:sp>
      <p:sp>
        <p:nvSpPr>
          <p:cNvPr id="5" name="Text Placeholder 4">
            <a:extLst>
              <a:ext uri="{FF2B5EF4-FFF2-40B4-BE49-F238E27FC236}">
                <a16:creationId xmlns:a16="http://schemas.microsoft.com/office/drawing/2014/main" id="{84520F9C-026E-1C4E-8E60-E7AC32B063F1}"/>
              </a:ext>
            </a:extLst>
          </p:cNvPr>
          <p:cNvSpPr>
            <a:spLocks noGrp="1"/>
          </p:cNvSpPr>
          <p:nvPr>
            <p:ph type="body" sz="quarter" idx="10"/>
          </p:nvPr>
        </p:nvSpPr>
        <p:spPr>
          <a:xfrm>
            <a:off x="588264" y="1108104"/>
            <a:ext cx="11018520" cy="233910"/>
          </a:xfrm>
        </p:spPr>
        <p:txBody>
          <a:bodyPr vert="horz" wrap="square" lIns="146304" tIns="0" rIns="0" bIns="0" rtlCol="0" anchor="t">
            <a:spAutoFit/>
          </a:bodyPr>
          <a:lstStyle>
            <a:lvl1pPr marL="0" indent="0">
              <a:buNone/>
              <a:defRPr lang="en-US" sz="1600" b="1" i="0" cap="none">
                <a:ln w="3175">
                  <a:noFill/>
                </a:ln>
                <a:solidFill>
                  <a:schemeClr val="accent1"/>
                </a:solidFill>
                <a:effectLst/>
                <a:latin typeface="Segoe UI Semibold" panose="020B0502040204020203" pitchFamily="34" charset="0"/>
                <a:cs typeface="Segoe UI Semibold" panose="020B0502040204020203" pitchFamily="34" charset="0"/>
              </a:defRPr>
            </a:lvl1pPr>
          </a:lstStyle>
          <a:p>
            <a:pPr marL="336145" lvl="0" indent="-336145">
              <a:lnSpc>
                <a:spcPct val="95000"/>
              </a:lnSpc>
              <a:spcBef>
                <a:spcPct val="0"/>
              </a:spcBef>
            </a:pPr>
            <a:r>
              <a:rPr lang="en-US"/>
              <a:t>Edit Master text styles</a:t>
            </a:r>
          </a:p>
        </p:txBody>
      </p:sp>
    </p:spTree>
    <p:extLst>
      <p:ext uri="{BB962C8B-B14F-4D97-AF65-F5344CB8AC3E}">
        <p14:creationId xmlns:p14="http://schemas.microsoft.com/office/powerpoint/2010/main" val="25237172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Subtitle Oran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 Placeholder 4">
            <a:extLst>
              <a:ext uri="{FF2B5EF4-FFF2-40B4-BE49-F238E27FC236}">
                <a16:creationId xmlns:a16="http://schemas.microsoft.com/office/drawing/2014/main" id="{EBDF1DC1-6319-E742-86BB-EE3D80CF1144}"/>
              </a:ext>
            </a:extLst>
          </p:cNvPr>
          <p:cNvSpPr>
            <a:spLocks noGrp="1"/>
          </p:cNvSpPr>
          <p:nvPr>
            <p:ph type="body" sz="quarter" idx="10"/>
          </p:nvPr>
        </p:nvSpPr>
        <p:spPr>
          <a:xfrm>
            <a:off x="588264" y="1108104"/>
            <a:ext cx="11018520" cy="307777"/>
          </a:xfrm>
        </p:spPr>
        <p:txBody>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213604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cSld name="Front or Back Cover 1">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7" y="5312937"/>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7" y="4629925"/>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7" y="6543457"/>
            <a:ext cx="6613770" cy="279720"/>
          </a:xfrm>
        </p:spPr>
        <p:txBody>
          <a:bodyPr/>
          <a:lstStyle/>
          <a:p>
            <a:endParaRPr lang="en-GB"/>
          </a:p>
        </p:txBody>
      </p:sp>
    </p:spTree>
    <p:extLst>
      <p:ext uri="{BB962C8B-B14F-4D97-AF65-F5344CB8AC3E}">
        <p14:creationId xmlns:p14="http://schemas.microsoft.com/office/powerpoint/2010/main" val="111704630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cSld name="1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7" y="5312937"/>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2" name="Title 1"/>
          <p:cNvSpPr>
            <a:spLocks noGrp="1"/>
          </p:cNvSpPr>
          <p:nvPr>
            <p:ph type="ctrTitle"/>
          </p:nvPr>
        </p:nvSpPr>
        <p:spPr>
          <a:xfrm>
            <a:off x="478367" y="4629925"/>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3" name="Footer Placeholder 3"/>
          <p:cNvSpPr>
            <a:spLocks noGrp="1"/>
          </p:cNvSpPr>
          <p:nvPr>
            <p:ph type="ftr" sz="quarter" idx="11"/>
          </p:nvPr>
        </p:nvSpPr>
        <p:spPr>
          <a:xfrm>
            <a:off x="3394207" y="6543457"/>
            <a:ext cx="6613770" cy="279720"/>
          </a:xfrm>
        </p:spPr>
        <p:txBody>
          <a:bodyPr/>
          <a:lstStyle/>
          <a:p>
            <a:endParaRPr lang="en-GB"/>
          </a:p>
        </p:txBody>
      </p:sp>
    </p:spTree>
    <p:extLst>
      <p:ext uri="{BB962C8B-B14F-4D97-AF65-F5344CB8AC3E}">
        <p14:creationId xmlns:p14="http://schemas.microsoft.com/office/powerpoint/2010/main" val="137251528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Divider_Page_1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AF116F-3599-49FE-B690-C76C1D71C4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500" b="43608"/>
          <a:stretch/>
        </p:blipFill>
        <p:spPr>
          <a:xfrm>
            <a:off x="1" y="0"/>
            <a:ext cx="12191999" cy="4389120"/>
          </a:xfrm>
          <a:prstGeom prst="rect">
            <a:avLst/>
          </a:prstGeom>
        </p:spPr>
      </p:pic>
      <p:sp>
        <p:nvSpPr>
          <p:cNvPr id="2" name="Title 1"/>
          <p:cNvSpPr>
            <a:spLocks noGrp="1"/>
          </p:cNvSpPr>
          <p:nvPr>
            <p:ph type="ctrTitle" hasCustomPrompt="1"/>
          </p:nvPr>
        </p:nvSpPr>
        <p:spPr>
          <a:xfrm>
            <a:off x="536366" y="4789411"/>
            <a:ext cx="11119269" cy="493787"/>
          </a:xfrm>
          <a:prstGeom prst="rect">
            <a:avLst/>
          </a:prstGeom>
        </p:spPr>
        <p:txBody>
          <a:bodyPr anchor="t" anchorCtr="0"/>
          <a:lstStyle>
            <a:lvl1pPr algn="l">
              <a:defRPr sz="2400"/>
            </a:lvl1pPr>
          </a:lstStyle>
          <a:p>
            <a:r>
              <a:rPr lang="en-GB"/>
              <a:t>Divider slide – 11 of 12 to choose from</a:t>
            </a:r>
          </a:p>
        </p:txBody>
      </p:sp>
      <p:sp>
        <p:nvSpPr>
          <p:cNvPr id="3" name="Subtitle 2"/>
          <p:cNvSpPr>
            <a:spLocks noGrp="1"/>
          </p:cNvSpPr>
          <p:nvPr>
            <p:ph type="subTitle" idx="1" hasCustomPrompt="1"/>
          </p:nvPr>
        </p:nvSpPr>
        <p:spPr>
          <a:xfrm>
            <a:off x="536365" y="5378696"/>
            <a:ext cx="11119270" cy="859606"/>
          </a:xfrm>
          <a:prstGeom prst="rect">
            <a:avLst/>
          </a:prstGeom>
        </p:spPr>
        <p:txBody>
          <a:bodyPr>
            <a:normAutofit/>
          </a:bodyPr>
          <a:lstStyle>
            <a:lvl1pPr marL="0" indent="0" algn="l">
              <a:buNone/>
              <a:defRPr sz="18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Divider slide sub-text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87976" y="3865362"/>
            <a:ext cx="8340052" cy="523758"/>
          </a:xfrm>
          <a:prstGeom prst="rect">
            <a:avLst/>
          </a:prstGeom>
        </p:spPr>
      </p:pic>
    </p:spTree>
    <p:extLst>
      <p:ext uri="{BB962C8B-B14F-4D97-AF65-F5344CB8AC3E}">
        <p14:creationId xmlns:p14="http://schemas.microsoft.com/office/powerpoint/2010/main" val="82848098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_Page_0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22862-9A7A-4E87-B60B-466B305BA7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799" b="21140"/>
          <a:stretch/>
        </p:blipFill>
        <p:spPr>
          <a:xfrm>
            <a:off x="793" y="-17585"/>
            <a:ext cx="12190412" cy="4396153"/>
          </a:xfrm>
          <a:prstGeom prst="rect">
            <a:avLst/>
          </a:prstGeom>
        </p:spPr>
      </p:pic>
      <p:sp>
        <p:nvSpPr>
          <p:cNvPr id="2" name="Title 1"/>
          <p:cNvSpPr>
            <a:spLocks noGrp="1"/>
          </p:cNvSpPr>
          <p:nvPr>
            <p:ph type="ctrTitle" hasCustomPrompt="1"/>
          </p:nvPr>
        </p:nvSpPr>
        <p:spPr>
          <a:xfrm>
            <a:off x="536366" y="4789411"/>
            <a:ext cx="11119269" cy="493787"/>
          </a:xfrm>
          <a:prstGeom prst="rect">
            <a:avLst/>
          </a:prstGeom>
        </p:spPr>
        <p:txBody>
          <a:bodyPr anchor="t" anchorCtr="0"/>
          <a:lstStyle>
            <a:lvl1pPr algn="l">
              <a:defRPr sz="2400"/>
            </a:lvl1pPr>
          </a:lstStyle>
          <a:p>
            <a:r>
              <a:rPr lang="en-GB"/>
              <a:t>Opening / Title slide</a:t>
            </a:r>
          </a:p>
        </p:txBody>
      </p:sp>
      <p:sp>
        <p:nvSpPr>
          <p:cNvPr id="3" name="Subtitle 2"/>
          <p:cNvSpPr>
            <a:spLocks noGrp="1"/>
          </p:cNvSpPr>
          <p:nvPr>
            <p:ph type="subTitle" idx="1" hasCustomPrompt="1"/>
          </p:nvPr>
        </p:nvSpPr>
        <p:spPr>
          <a:xfrm>
            <a:off x="536365" y="5378696"/>
            <a:ext cx="11119270" cy="859606"/>
          </a:xfrm>
          <a:prstGeom prst="rect">
            <a:avLst/>
          </a:prstGeom>
        </p:spPr>
        <p:txBody>
          <a:bodyPr>
            <a:normAutofit/>
          </a:bodyPr>
          <a:lstStyle>
            <a:lvl1pPr marL="0" indent="0" algn="l">
              <a:buNone/>
              <a:defRPr sz="18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Subtitle / Date</a:t>
            </a:r>
          </a:p>
        </p:txBody>
      </p:sp>
      <p:sp>
        <p:nvSpPr>
          <p:cNvPr id="8" name="Picture Placeholder 7"/>
          <p:cNvSpPr>
            <a:spLocks noGrp="1"/>
          </p:cNvSpPr>
          <p:nvPr>
            <p:ph type="pic" sz="quarter" idx="10"/>
          </p:nvPr>
        </p:nvSpPr>
        <p:spPr>
          <a:xfrm>
            <a:off x="-1" y="0"/>
            <a:ext cx="12192000" cy="4389120"/>
          </a:xfrm>
          <a:prstGeom prst="rect">
            <a:avLst/>
          </a:prstGeom>
        </p:spPr>
        <p:txBody>
          <a:bodyPr/>
          <a:lstStyle/>
          <a:p>
            <a:r>
              <a:rPr lang="en-US"/>
              <a:t>Click icon to add picture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87976" y="3865362"/>
            <a:ext cx="8340052" cy="523758"/>
          </a:xfrm>
          <a:prstGeom prst="rect">
            <a:avLst/>
          </a:prstGeom>
        </p:spPr>
      </p:pic>
    </p:spTree>
    <p:extLst>
      <p:ext uri="{BB962C8B-B14F-4D97-AF65-F5344CB8AC3E}">
        <p14:creationId xmlns:p14="http://schemas.microsoft.com/office/powerpoint/2010/main" val="2256219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06897"/>
          </a:xfrm>
        </p:spPr>
        <p:txBody>
          <a:bodyPr/>
          <a:lstStyle>
            <a:lvl1pPr marL="0" algn="l" defTabSz="896218" rtl="0" eaLnBrk="1" latinLnBrk="0" hangingPunct="1">
              <a:spcBef>
                <a:spcPct val="0"/>
              </a:spcBef>
              <a:buNone/>
              <a:defRPr lang="en-US" sz="4313"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
        <p:nvSpPr>
          <p:cNvPr id="8" name="Text Placeholder 7"/>
          <p:cNvSpPr>
            <a:spLocks noGrp="1"/>
          </p:cNvSpPr>
          <p:nvPr>
            <p:ph type="body" sz="quarter" idx="10"/>
          </p:nvPr>
        </p:nvSpPr>
        <p:spPr>
          <a:xfrm>
            <a:off x="269240" y="1186958"/>
            <a:ext cx="11655078" cy="603538"/>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386" rtl="0" eaLnBrk="1" latinLnBrk="0" hangingPunct="1"/>
            <a:r>
              <a:rPr lang="en-US" dirty="0"/>
              <a:t>Edit Master text styles</a:t>
            </a:r>
          </a:p>
          <a:p>
            <a:pPr marL="0" lvl="0" algn="l" defTabSz="896386" rtl="0" eaLnBrk="1" latinLnBrk="0" hangingPunct="1"/>
            <a:endParaRPr lang="en-US" dirty="0"/>
          </a:p>
        </p:txBody>
      </p:sp>
    </p:spTree>
    <p:extLst>
      <p:ext uri="{BB962C8B-B14F-4D97-AF65-F5344CB8AC3E}">
        <p14:creationId xmlns:p14="http://schemas.microsoft.com/office/powerpoint/2010/main" val="294292161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_Page_01">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4389120"/>
          </a:xfrm>
          <a:prstGeom prst="rect">
            <a:avLst/>
          </a:prstGeom>
        </p:spPr>
      </p:pic>
      <p:sp>
        <p:nvSpPr>
          <p:cNvPr id="2" name="Title 1"/>
          <p:cNvSpPr>
            <a:spLocks noGrp="1"/>
          </p:cNvSpPr>
          <p:nvPr>
            <p:ph type="ctrTitle" hasCustomPrompt="1"/>
          </p:nvPr>
        </p:nvSpPr>
        <p:spPr>
          <a:xfrm>
            <a:off x="536366" y="4789411"/>
            <a:ext cx="11119269" cy="493787"/>
          </a:xfrm>
          <a:prstGeom prst="rect">
            <a:avLst/>
          </a:prstGeom>
        </p:spPr>
        <p:txBody>
          <a:bodyPr anchor="t" anchorCtr="0"/>
          <a:lstStyle>
            <a:lvl1pPr algn="l">
              <a:defRPr sz="2400"/>
            </a:lvl1pPr>
          </a:lstStyle>
          <a:p>
            <a:r>
              <a:rPr lang="en-GB"/>
              <a:t>Opening / Title slide for mobile </a:t>
            </a:r>
          </a:p>
        </p:txBody>
      </p:sp>
      <p:sp>
        <p:nvSpPr>
          <p:cNvPr id="3" name="Subtitle 2"/>
          <p:cNvSpPr>
            <a:spLocks noGrp="1"/>
          </p:cNvSpPr>
          <p:nvPr>
            <p:ph type="subTitle" idx="1" hasCustomPrompt="1"/>
          </p:nvPr>
        </p:nvSpPr>
        <p:spPr>
          <a:xfrm>
            <a:off x="536365" y="5378696"/>
            <a:ext cx="11119270" cy="859606"/>
          </a:xfrm>
          <a:prstGeom prst="rect">
            <a:avLst/>
          </a:prstGeom>
        </p:spPr>
        <p:txBody>
          <a:bodyPr>
            <a:normAutofit/>
          </a:bodyPr>
          <a:lstStyle>
            <a:lvl1pPr marL="0" indent="0" algn="l">
              <a:buNone/>
              <a:defRPr sz="1800" baseline="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*On home tab, click arrow under ‘New Slide’ for more image options</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87976" y="3865362"/>
            <a:ext cx="8340052" cy="523758"/>
          </a:xfrm>
          <a:prstGeom prst="rect">
            <a:avLst/>
          </a:prstGeom>
        </p:spPr>
      </p:pic>
    </p:spTree>
    <p:extLst>
      <p:ext uri="{BB962C8B-B14F-4D97-AF65-F5344CB8AC3E}">
        <p14:creationId xmlns:p14="http://schemas.microsoft.com/office/powerpoint/2010/main" val="6619227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Divider_Page_07">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4389120"/>
          </a:xfrm>
          <a:prstGeom prst="rect">
            <a:avLst/>
          </a:prstGeom>
        </p:spPr>
      </p:pic>
      <p:sp>
        <p:nvSpPr>
          <p:cNvPr id="2" name="Title 1"/>
          <p:cNvSpPr>
            <a:spLocks noGrp="1"/>
          </p:cNvSpPr>
          <p:nvPr>
            <p:ph type="ctrTitle" hasCustomPrompt="1"/>
          </p:nvPr>
        </p:nvSpPr>
        <p:spPr>
          <a:xfrm>
            <a:off x="536366" y="4789411"/>
            <a:ext cx="11119269" cy="493787"/>
          </a:xfrm>
          <a:prstGeom prst="rect">
            <a:avLst/>
          </a:prstGeom>
        </p:spPr>
        <p:txBody>
          <a:bodyPr anchor="t" anchorCtr="0"/>
          <a:lstStyle>
            <a:lvl1pPr algn="l">
              <a:defRPr sz="2400"/>
            </a:lvl1pPr>
          </a:lstStyle>
          <a:p>
            <a:r>
              <a:rPr lang="en-GB"/>
              <a:t>Divider slide – 7 of 12 to choose from</a:t>
            </a:r>
          </a:p>
        </p:txBody>
      </p:sp>
      <p:sp>
        <p:nvSpPr>
          <p:cNvPr id="3" name="Subtitle 2"/>
          <p:cNvSpPr>
            <a:spLocks noGrp="1"/>
          </p:cNvSpPr>
          <p:nvPr>
            <p:ph type="subTitle" idx="1" hasCustomPrompt="1"/>
          </p:nvPr>
        </p:nvSpPr>
        <p:spPr>
          <a:xfrm>
            <a:off x="536365" y="5378696"/>
            <a:ext cx="11119270" cy="859606"/>
          </a:xfrm>
          <a:prstGeom prst="rect">
            <a:avLst/>
          </a:prstGeom>
        </p:spPr>
        <p:txBody>
          <a:bodyPr>
            <a:normAutofit/>
          </a:bodyPr>
          <a:lstStyle>
            <a:lvl1pPr marL="0" indent="0" algn="l">
              <a:buNone/>
              <a:defRPr sz="18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GB"/>
              <a:t>Divider slide sub-text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87976" y="3865362"/>
            <a:ext cx="8340052" cy="523758"/>
          </a:xfrm>
          <a:prstGeom prst="rect">
            <a:avLst/>
          </a:prstGeom>
        </p:spPr>
      </p:pic>
    </p:spTree>
    <p:extLst>
      <p:ext uri="{BB962C8B-B14F-4D97-AF65-F5344CB8AC3E}">
        <p14:creationId xmlns:p14="http://schemas.microsoft.com/office/powerpoint/2010/main" val="224078991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9FDCC42A-35D6-48AE-B125-8C5F6C2FBD2B}"/>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Footer Placeholder 4">
            <a:extLst>
              <a:ext uri="{FF2B5EF4-FFF2-40B4-BE49-F238E27FC236}">
                <a16:creationId xmlns:a16="http://schemas.microsoft.com/office/drawing/2014/main" id="{0C3BC7C8-33D3-4D29-990D-CA3BE23E16FE}"/>
              </a:ext>
            </a:extLst>
          </p:cNvPr>
          <p:cNvSpPr txBox="1">
            <a:spLocks noGrp="1"/>
          </p:cNvSpPr>
          <p:nvPr>
            <p:ph type="ftr" sz="quarter" idx="9"/>
          </p:nvPr>
        </p:nvSpPr>
        <p:spPr/>
        <p:txBody>
          <a:bodyPr/>
          <a:lstStyle>
            <a:lvl1pPr defTabSz="914309">
              <a:defRPr lang="en-GB"/>
            </a:lvl1pPr>
          </a:lstStyle>
          <a:p>
            <a:pPr lvl="0"/>
            <a:endParaRPr lang="en-GB"/>
          </a:p>
        </p:txBody>
      </p:sp>
    </p:spTree>
    <p:extLst>
      <p:ext uri="{BB962C8B-B14F-4D97-AF65-F5344CB8AC3E}">
        <p14:creationId xmlns:p14="http://schemas.microsoft.com/office/powerpoint/2010/main" val="528006858"/>
      </p:ext>
    </p:extLst>
  </p:cSld>
  <p:clrMapOvr>
    <a:masterClrMapping/>
  </p:clrMapOvr>
  <p:hf sldNum="0"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Front Cover Mobi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4389120"/>
          </a:xfrm>
          <a:prstGeom prst="rect">
            <a:avLst/>
          </a:prstGeom>
        </p:spPr>
      </p:pic>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83798352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Front Cover CC&amp;O">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1"/>
            <a:ext cx="12192000" cy="4383276"/>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216383533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Front / Back Cover CC&amp;O">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95240922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Front Cover Evolve2">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390"/>
            <a:ext cx="11257648" cy="4399721"/>
          </a:xfrm>
          <a:prstGeom prst="rect">
            <a:avLst/>
          </a:prstGeom>
        </p:spPr>
      </p:pic>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89404737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Front Cover Evolv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292047392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Cover or Divider title only">
    <p:spTree>
      <p:nvGrpSpPr>
        <p:cNvPr id="1" name=""/>
        <p:cNvGrpSpPr/>
        <p:nvPr/>
      </p:nvGrpSpPr>
      <p:grpSpPr>
        <a:xfrm>
          <a:off x="0" y="0"/>
          <a:ext cx="0" cy="0"/>
          <a:chOff x="0" y="0"/>
          <a:chExt cx="0" cy="0"/>
        </a:xfrm>
      </p:grpSpPr>
      <p:sp>
        <p:nvSpPr>
          <p:cNvPr id="12" name="Picture Placeholder 4"/>
          <p:cNvSpPr>
            <a:spLocks noGrp="1"/>
          </p:cNvSpPr>
          <p:nvPr>
            <p:ph type="pic" sz="quarter" idx="10"/>
          </p:nvPr>
        </p:nvSpPr>
        <p:spPr>
          <a:xfrm>
            <a:off x="2" y="-1"/>
            <a:ext cx="12191999" cy="4391559"/>
          </a:xfrm>
        </p:spPr>
        <p:txBody>
          <a:bodyPr/>
          <a:lstStyle/>
          <a:p>
            <a:r>
              <a:rPr lang="en-US"/>
              <a:t>Click icon to add picture</a:t>
            </a:r>
            <a:endParaRPr lang="en-GB"/>
          </a:p>
        </p:txBody>
      </p:sp>
      <p:sp>
        <p:nvSpPr>
          <p:cNvPr id="2" name="Title 1"/>
          <p:cNvSpPr>
            <a:spLocks noGrp="1"/>
          </p:cNvSpPr>
          <p:nvPr>
            <p:ph type="ctrTitle"/>
          </p:nvPr>
        </p:nvSpPr>
        <p:spPr>
          <a:xfrm>
            <a:off x="478368" y="4590277"/>
            <a:ext cx="11534987" cy="1555751"/>
          </a:xfrm>
          <a:effectLst/>
        </p:spPr>
        <p:txBody>
          <a:bodyPr lIns="0">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8" name="Footer Placeholder 3"/>
          <p:cNvSpPr>
            <a:spLocks noGrp="1"/>
          </p:cNvSpPr>
          <p:nvPr>
            <p:ph type="ftr" sz="quarter" idx="11"/>
          </p:nvPr>
        </p:nvSpPr>
        <p:spPr>
          <a:xfrm>
            <a:off x="3394208" y="6543457"/>
            <a:ext cx="6613769" cy="279720"/>
          </a:xfrm>
        </p:spPr>
        <p:txBody>
          <a:bodyPr/>
          <a:lstStyle/>
          <a:p>
            <a:endParaRP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88727" y="3868359"/>
            <a:ext cx="8339301" cy="523200"/>
          </a:xfrm>
          <a:prstGeom prst="rect">
            <a:avLst/>
          </a:prstGeom>
        </p:spPr>
      </p:pic>
    </p:spTree>
    <p:extLst>
      <p:ext uri="{BB962C8B-B14F-4D97-AF65-F5344CB8AC3E}">
        <p14:creationId xmlns:p14="http://schemas.microsoft.com/office/powerpoint/2010/main" val="373553396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Cover or Divider Title &amp; Subtitle">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2" y="3"/>
            <a:ext cx="12191999" cy="4389967"/>
          </a:xfrm>
        </p:spPr>
        <p:txBody>
          <a:bodyPr/>
          <a:lstStyle/>
          <a:p>
            <a:r>
              <a:rPr lang="en-US"/>
              <a:t>Click icon to add picture</a:t>
            </a:r>
            <a:endParaRPr lang="en-GB"/>
          </a:p>
        </p:txBody>
      </p:sp>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30700" y="3922373"/>
            <a:ext cx="7382935" cy="463139"/>
          </a:xfrm>
          <a:prstGeom prst="rect">
            <a:avLst/>
          </a:prstGeom>
        </p:spPr>
      </p:pic>
    </p:spTree>
    <p:extLst>
      <p:ext uri="{BB962C8B-B14F-4D97-AF65-F5344CB8AC3E}">
        <p14:creationId xmlns:p14="http://schemas.microsoft.com/office/powerpoint/2010/main" val="3419307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11736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1_Cover or Divider Title &amp; Subtitle">
    <p:spTree>
      <p:nvGrpSpPr>
        <p:cNvPr id="1" name=""/>
        <p:cNvGrpSpPr/>
        <p:nvPr/>
      </p:nvGrpSpPr>
      <p:grpSpPr>
        <a:xfrm>
          <a:off x="0" y="0"/>
          <a:ext cx="0" cy="0"/>
          <a:chOff x="0" y="0"/>
          <a:chExt cx="0" cy="0"/>
        </a:xfrm>
      </p:grpSpPr>
      <p:sp>
        <p:nvSpPr>
          <p:cNvPr id="7" name="Picture Placeholder 4"/>
          <p:cNvSpPr>
            <a:spLocks noGrp="1"/>
          </p:cNvSpPr>
          <p:nvPr>
            <p:ph type="pic" sz="quarter" idx="10"/>
          </p:nvPr>
        </p:nvSpPr>
        <p:spPr>
          <a:xfrm>
            <a:off x="3" y="4"/>
            <a:ext cx="12191999" cy="4389967"/>
          </a:xfrm>
        </p:spPr>
        <p:txBody>
          <a:bodyPr/>
          <a:lstStyle/>
          <a:p>
            <a:r>
              <a:rPr lang="en-US"/>
              <a:t>Click icon to add picture</a:t>
            </a:r>
            <a:endParaRPr lang="en-GB"/>
          </a:p>
        </p:txBody>
      </p:sp>
      <p:sp>
        <p:nvSpPr>
          <p:cNvPr id="10" name="Subtitle 2"/>
          <p:cNvSpPr>
            <a:spLocks noGrp="1"/>
          </p:cNvSpPr>
          <p:nvPr>
            <p:ph type="subTitle" idx="1"/>
          </p:nvPr>
        </p:nvSpPr>
        <p:spPr>
          <a:xfrm>
            <a:off x="478368" y="5312939"/>
            <a:ext cx="11235267" cy="852915"/>
          </a:xfrm>
          <a:effectLst/>
        </p:spPr>
        <p:txBody>
          <a:bodyPr lIns="0" numCol="2" spcCol="252000">
            <a:noAutofit/>
          </a:bodyPr>
          <a:lstStyle>
            <a:lvl1pPr marL="0" indent="0" algn="l">
              <a:buNone/>
              <a:defRPr sz="1800" b="0">
                <a:solidFill>
                  <a:schemeClr val="tx1"/>
                </a:solidFill>
              </a:defRPr>
            </a:lvl1pPr>
            <a:lvl2pPr marL="609428" indent="0" algn="ctr">
              <a:buNone/>
              <a:defRPr>
                <a:solidFill>
                  <a:schemeClr val="tx1">
                    <a:tint val="75000"/>
                  </a:schemeClr>
                </a:solidFill>
              </a:defRPr>
            </a:lvl2pPr>
            <a:lvl3pPr marL="1218856" indent="0" algn="ctr">
              <a:buNone/>
              <a:defRPr>
                <a:solidFill>
                  <a:schemeClr val="tx1">
                    <a:tint val="75000"/>
                  </a:schemeClr>
                </a:solidFill>
              </a:defRPr>
            </a:lvl3pPr>
            <a:lvl4pPr marL="1828282" indent="0" algn="ctr">
              <a:buNone/>
              <a:defRPr>
                <a:solidFill>
                  <a:schemeClr val="tx1">
                    <a:tint val="75000"/>
                  </a:schemeClr>
                </a:solidFill>
              </a:defRPr>
            </a:lvl4pPr>
            <a:lvl5pPr marL="2437708" indent="0" algn="ctr">
              <a:buNone/>
              <a:defRPr>
                <a:solidFill>
                  <a:schemeClr val="tx1">
                    <a:tint val="75000"/>
                  </a:schemeClr>
                </a:solidFill>
              </a:defRPr>
            </a:lvl5pPr>
            <a:lvl6pPr marL="3047136" indent="0" algn="ctr">
              <a:buNone/>
              <a:defRPr>
                <a:solidFill>
                  <a:schemeClr val="tx1">
                    <a:tint val="75000"/>
                  </a:schemeClr>
                </a:solidFill>
              </a:defRPr>
            </a:lvl6pPr>
            <a:lvl7pPr marL="3656564" indent="0" algn="ctr">
              <a:buNone/>
              <a:defRPr>
                <a:solidFill>
                  <a:schemeClr val="tx1">
                    <a:tint val="75000"/>
                  </a:schemeClr>
                </a:solidFill>
              </a:defRPr>
            </a:lvl7pPr>
            <a:lvl8pPr marL="4265990" indent="0" algn="ctr">
              <a:buNone/>
              <a:defRPr>
                <a:solidFill>
                  <a:schemeClr val="tx1">
                    <a:tint val="75000"/>
                  </a:schemeClr>
                </a:solidFill>
              </a:defRPr>
            </a:lvl8pPr>
            <a:lvl9pPr marL="4875418"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7"/>
            <a:ext cx="11235267" cy="568523"/>
          </a:xfrm>
          <a:effectLst/>
        </p:spPr>
        <p:txBody>
          <a:bodyPr lIns="0" anchor="b">
            <a:noAutofit/>
          </a:bodyPr>
          <a:lstStyle>
            <a:lvl1pPr algn="l" defTabSz="609428" rtl="0" eaLnBrk="1" latinLnBrk="0" hangingPunct="1">
              <a:lnSpc>
                <a:spcPct val="100000"/>
              </a:lnSpc>
              <a:spcBef>
                <a:spcPct val="0"/>
              </a:spcBef>
              <a:buNone/>
              <a:defRPr lang="en-GB" sz="24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10" y="6543457"/>
            <a:ext cx="6613769" cy="279720"/>
          </a:xfrm>
        </p:spPr>
        <p:txBody>
          <a:bodyPr/>
          <a:lstStyle/>
          <a:p>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28" y="6633034"/>
            <a:ext cx="1838893" cy="135961"/>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88727" y="3868359"/>
            <a:ext cx="8339301" cy="523200"/>
          </a:xfrm>
          <a:prstGeom prst="rect">
            <a:avLst/>
          </a:prstGeom>
        </p:spPr>
      </p:pic>
    </p:spTree>
    <p:extLst>
      <p:ext uri="{BB962C8B-B14F-4D97-AF65-F5344CB8AC3E}">
        <p14:creationId xmlns:p14="http://schemas.microsoft.com/office/powerpoint/2010/main" val="33282948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amp; Bullets">
    <p:spTree>
      <p:nvGrpSpPr>
        <p:cNvPr id="1" name=""/>
        <p:cNvGrpSpPr/>
        <p:nvPr/>
      </p:nvGrpSpPr>
      <p:grpSpPr>
        <a:xfrm>
          <a:off x="0" y="0"/>
          <a:ext cx="0" cy="0"/>
          <a:chOff x="0" y="0"/>
          <a:chExt cx="0" cy="0"/>
        </a:xfrm>
      </p:grpSpPr>
      <p:sp>
        <p:nvSpPr>
          <p:cNvPr id="3" name="Content Placeholder 2"/>
          <p:cNvSpPr>
            <a:spLocks noGrp="1"/>
          </p:cNvSpPr>
          <p:nvPr>
            <p:ph idx="1"/>
          </p:nvPr>
        </p:nvSpPr>
        <p:spPr>
          <a:noFill/>
        </p:spPr>
        <p:txBody>
          <a:bodyPr vert="horz" lIns="36000" tIns="45720" rIns="36000" bIns="45720" rtlCol="0">
            <a:noAutofit/>
          </a:bodyPr>
          <a:lstStyle>
            <a:lvl1pPr>
              <a:defRPr lang="en-US" smtClean="0"/>
            </a:lvl1pPr>
            <a:lvl2pPr>
              <a:defRPr lang="en-US" smtClean="0"/>
            </a:lvl2pPr>
            <a:lvl3pPr>
              <a:defRPr lang="en-US" smtClean="0"/>
            </a:lvl3pPr>
            <a:lvl4pPr>
              <a:defRPr lang="en-US" smtClean="0"/>
            </a:lvl4pPr>
            <a:lvl5pPr>
              <a:defRPr lang="en-GB"/>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438053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9" name="Content Placeholder 3"/>
          <p:cNvSpPr>
            <a:spLocks noGrp="1"/>
          </p:cNvSpPr>
          <p:nvPr>
            <p:ph sz="half" idx="2"/>
          </p:nvPr>
        </p:nvSpPr>
        <p:spPr>
          <a:xfrm>
            <a:off x="418190" y="1350503"/>
            <a:ext cx="5563919" cy="4805969"/>
          </a:xfrm>
          <a:noFill/>
        </p:spPr>
        <p:txBody>
          <a:bodyPr vert="horz" lIns="36000" tIns="45720" rIns="3600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5"/>
          <p:cNvSpPr>
            <a:spLocks noGrp="1"/>
          </p:cNvSpPr>
          <p:nvPr>
            <p:ph sz="quarter" idx="4"/>
          </p:nvPr>
        </p:nvSpPr>
        <p:spPr>
          <a:xfrm>
            <a:off x="6180975" y="1350503"/>
            <a:ext cx="5563919" cy="4805969"/>
          </a:xfrm>
          <a:noFill/>
        </p:spPr>
        <p:txBody>
          <a:bodyPr vert="horz" lIns="36000" tIns="45720" rIns="3600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3312288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endParaRPr lang="en-GB"/>
          </a:p>
        </p:txBody>
      </p:sp>
      <p:sp>
        <p:nvSpPr>
          <p:cNvPr id="8" name="Footer Placeholder 4"/>
          <p:cNvSpPr>
            <a:spLocks noGrp="1"/>
          </p:cNvSpPr>
          <p:nvPr>
            <p:ph type="ftr" sz="quarter" idx="3"/>
          </p:nvPr>
        </p:nvSpPr>
        <p:spPr>
          <a:xfrm>
            <a:off x="3394208" y="6543457"/>
            <a:ext cx="6613769" cy="279720"/>
          </a:xfrm>
          <a:prstGeom prst="rect">
            <a:avLst/>
          </a:prstGeom>
        </p:spPr>
        <p:txBody>
          <a:bodyPr vert="horz" lIns="36000" tIns="36000" rIns="36000" bIns="0" rtlCol="0" anchor="ctr">
            <a:noAutofit/>
          </a:bodyPr>
          <a:lstStyle>
            <a:lvl1pPr>
              <a:defRPr lang="en-GB" sz="800" cap="all" dirty="0">
                <a:solidFill>
                  <a:srgbClr val="4A413F"/>
                </a:solidFill>
                <a:latin typeface="Arial"/>
                <a:cs typeface="Arial"/>
              </a:defRPr>
            </a:lvl1pPr>
          </a:lstStyle>
          <a:p>
            <a:endParaRPr/>
          </a:p>
        </p:txBody>
      </p:sp>
    </p:spTree>
    <p:extLst>
      <p:ext uri="{BB962C8B-B14F-4D97-AF65-F5344CB8AC3E}">
        <p14:creationId xmlns:p14="http://schemas.microsoft.com/office/powerpoint/2010/main" val="354892224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Front or Back Cover 1">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380260333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Front or Back Cover 2">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283673117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Front or Back Cover 3">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913"/>
            <a:ext cx="12192000" cy="4397248"/>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82205721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1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2"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3" name="Footer Placeholder 3"/>
          <p:cNvSpPr>
            <a:spLocks noGrp="1"/>
          </p:cNvSpPr>
          <p:nvPr>
            <p:ph type="ftr" sz="quarter" idx="11"/>
          </p:nvPr>
        </p:nvSpPr>
        <p:spPr>
          <a:xfrm>
            <a:off x="3394208" y="6543457"/>
            <a:ext cx="6613769" cy="279720"/>
          </a:xfrm>
        </p:spPr>
        <p:txBody>
          <a:bodyPr/>
          <a:lstStyle/>
          <a:p>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312891387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2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3" name="Footer Placeholder 3"/>
          <p:cNvSpPr>
            <a:spLocks noGrp="1"/>
          </p:cNvSpPr>
          <p:nvPr>
            <p:ph type="ftr" sz="quarter" idx="11"/>
          </p:nvPr>
        </p:nvSpPr>
        <p:spPr>
          <a:xfrm>
            <a:off x="3394208" y="6543457"/>
            <a:ext cx="6613769" cy="279720"/>
          </a:xfrm>
        </p:spPr>
        <p:txBody>
          <a:bodyPr/>
          <a:lstStyle/>
          <a:p>
            <a:endParaRP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374627078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4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398373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386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5_Fixed Divider Title &amp; Sub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4389120"/>
          </a:xfrm>
          <a:prstGeom prst="rect">
            <a:avLst/>
          </a:prstGeom>
        </p:spPr>
      </p:pic>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6978443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6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15430903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7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53193216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8_Fixed Divider Title &amp; Subtitle">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478368" y="5312938"/>
            <a:ext cx="11235267" cy="852915"/>
          </a:xfrm>
          <a:effectLst/>
        </p:spPr>
        <p:txBody>
          <a:bodyPr lIns="0" numCol="2" spcCol="252000">
            <a:noAutofit/>
          </a:bodyPr>
          <a:lstStyle>
            <a:lvl1pPr marL="0" indent="0" algn="l">
              <a:buNone/>
              <a:defRPr sz="2133" b="0">
                <a:solidFill>
                  <a:schemeClr val="tx1"/>
                </a:solidFill>
              </a:defRPr>
            </a:lvl1pPr>
            <a:lvl2pPr marL="609524" indent="0" algn="ctr">
              <a:buNone/>
              <a:defRPr>
                <a:solidFill>
                  <a:schemeClr val="tx1">
                    <a:tint val="75000"/>
                  </a:schemeClr>
                </a:solidFill>
              </a:defRPr>
            </a:lvl2pPr>
            <a:lvl3pPr marL="1219048" indent="0" algn="ctr">
              <a:buNone/>
              <a:defRPr>
                <a:solidFill>
                  <a:schemeClr val="tx1">
                    <a:tint val="75000"/>
                  </a:schemeClr>
                </a:solidFill>
              </a:defRPr>
            </a:lvl3pPr>
            <a:lvl4pPr marL="1828571" indent="0" algn="ctr">
              <a:buNone/>
              <a:defRPr>
                <a:solidFill>
                  <a:schemeClr val="tx1">
                    <a:tint val="75000"/>
                  </a:schemeClr>
                </a:solidFill>
              </a:defRPr>
            </a:lvl4pPr>
            <a:lvl5pPr marL="2438095" indent="0" algn="ctr">
              <a:buNone/>
              <a:defRPr>
                <a:solidFill>
                  <a:schemeClr val="tx1">
                    <a:tint val="75000"/>
                  </a:schemeClr>
                </a:solidFill>
              </a:defRPr>
            </a:lvl5pPr>
            <a:lvl6pPr marL="3047619" indent="0" algn="ctr">
              <a:buNone/>
              <a:defRPr>
                <a:solidFill>
                  <a:schemeClr val="tx1">
                    <a:tint val="75000"/>
                  </a:schemeClr>
                </a:solidFill>
              </a:defRPr>
            </a:lvl6pPr>
            <a:lvl7pPr marL="3657143" indent="0" algn="ctr">
              <a:buNone/>
              <a:defRPr>
                <a:solidFill>
                  <a:schemeClr val="tx1">
                    <a:tint val="75000"/>
                  </a:schemeClr>
                </a:solidFill>
              </a:defRPr>
            </a:lvl7pPr>
            <a:lvl8pPr marL="4266666" indent="0" algn="ctr">
              <a:buNone/>
              <a:defRPr>
                <a:solidFill>
                  <a:schemeClr val="tx1">
                    <a:tint val="75000"/>
                  </a:schemeClr>
                </a:solidFill>
              </a:defRPr>
            </a:lvl8pPr>
            <a:lvl9pPr marL="4876190" indent="0" algn="ctr">
              <a:buNone/>
              <a:defRPr>
                <a:solidFill>
                  <a:schemeClr val="tx1">
                    <a:tint val="75000"/>
                  </a:schemeClr>
                </a:solidFill>
              </a:defRPr>
            </a:lvl9pPr>
          </a:lstStyle>
          <a:p>
            <a:r>
              <a:rPr lang="en-US"/>
              <a:t>Click to edit Master subtitle style</a:t>
            </a:r>
            <a:endParaRPr lang="en-GB"/>
          </a:p>
        </p:txBody>
      </p:sp>
      <p:sp>
        <p:nvSpPr>
          <p:cNvPr id="11" name="Title 1"/>
          <p:cNvSpPr>
            <a:spLocks noGrp="1"/>
          </p:cNvSpPr>
          <p:nvPr>
            <p:ph type="ctrTitle"/>
          </p:nvPr>
        </p:nvSpPr>
        <p:spPr>
          <a:xfrm>
            <a:off x="478368" y="4629926"/>
            <a:ext cx="11235267" cy="568523"/>
          </a:xfrm>
          <a:effectLst/>
        </p:spPr>
        <p:txBody>
          <a:bodyPr lIns="0" anchor="b">
            <a:noAutofit/>
          </a:bodyPr>
          <a:lstStyle>
            <a:lvl1pPr algn="l" defTabSz="609524" rtl="0" eaLnBrk="1" latinLnBrk="0" hangingPunct="1">
              <a:lnSpc>
                <a:spcPct val="100000"/>
              </a:lnSpc>
              <a:spcBef>
                <a:spcPct val="0"/>
              </a:spcBef>
              <a:buNone/>
              <a:defRPr lang="en-GB" sz="3200" b="0" kern="1200" dirty="0">
                <a:solidFill>
                  <a:schemeClr val="tx1"/>
                </a:solidFill>
                <a:latin typeface="Arial"/>
                <a:ea typeface="+mj-ea"/>
                <a:cs typeface="Arial"/>
              </a:defRPr>
            </a:lvl1pPr>
          </a:lstStyle>
          <a:p>
            <a:r>
              <a:rPr lang="en-US"/>
              <a:t>Click to edit Master title style</a:t>
            </a:r>
            <a:endParaRPr lang="en-GB"/>
          </a:p>
        </p:txBody>
      </p:sp>
      <p:sp>
        <p:nvSpPr>
          <p:cNvPr id="12" name="Footer Placeholder 3"/>
          <p:cNvSpPr>
            <a:spLocks noGrp="1"/>
          </p:cNvSpPr>
          <p:nvPr>
            <p:ph type="ftr" sz="quarter" idx="11"/>
          </p:nvPr>
        </p:nvSpPr>
        <p:spPr>
          <a:xfrm>
            <a:off x="3394208" y="6543457"/>
            <a:ext cx="6613769" cy="279720"/>
          </a:xfrm>
        </p:spPr>
        <p:txBody>
          <a:bodyPr/>
          <a:lstStyle/>
          <a:p>
            <a:endParaRP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4389120"/>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387977" y="3860843"/>
            <a:ext cx="8340051" cy="520237"/>
          </a:xfrm>
          <a:prstGeom prst="rect">
            <a:avLst/>
          </a:prstGeom>
        </p:spPr>
      </p:pic>
    </p:spTree>
    <p:extLst>
      <p:ext uri="{BB962C8B-B14F-4D97-AF65-F5344CB8AC3E}">
        <p14:creationId xmlns:p14="http://schemas.microsoft.com/office/powerpoint/2010/main" val="11490059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op Title and Picture">
    <p:spTree>
      <p:nvGrpSpPr>
        <p:cNvPr id="1" name=""/>
        <p:cNvGrpSpPr/>
        <p:nvPr/>
      </p:nvGrpSpPr>
      <p:grpSpPr>
        <a:xfrm>
          <a:off x="0" y="0"/>
          <a:ext cx="0" cy="0"/>
          <a:chOff x="0" y="0"/>
          <a:chExt cx="0" cy="0"/>
        </a:xfrm>
      </p:grpSpPr>
      <p:sp>
        <p:nvSpPr>
          <p:cNvPr id="11" name="Picture Placeholder 8"/>
          <p:cNvSpPr>
            <a:spLocks noGrp="1"/>
          </p:cNvSpPr>
          <p:nvPr>
            <p:ph type="pic" sz="quarter" idx="14"/>
          </p:nvPr>
        </p:nvSpPr>
        <p:spPr>
          <a:xfrm>
            <a:off x="2" y="1460503"/>
            <a:ext cx="12191999" cy="4705351"/>
          </a:xfrm>
          <a:effectLst/>
        </p:spPr>
        <p:txBody>
          <a:bodyPr anchor="ctr">
            <a:noAutofit/>
          </a:bodyPr>
          <a:lstStyle>
            <a:lvl1pPr algn="ctr">
              <a:defRPr sz="2400">
                <a:solidFill>
                  <a:schemeClr val="tx1"/>
                </a:solidFill>
              </a:defRPr>
            </a:lvl1pPr>
          </a:lstStyle>
          <a:p>
            <a:r>
              <a:rPr lang="en-US"/>
              <a:t>Click icon to add picture</a:t>
            </a:r>
            <a:endParaRPr lang="en-GB"/>
          </a:p>
        </p:txBody>
      </p:sp>
      <p:sp>
        <p:nvSpPr>
          <p:cNvPr id="2" name="Title 1"/>
          <p:cNvSpPr>
            <a:spLocks noGrp="1"/>
          </p:cNvSpPr>
          <p:nvPr>
            <p:ph type="title"/>
          </p:nvPr>
        </p:nvSpPr>
        <p:spPr/>
        <p:txBody>
          <a:bodyPr/>
          <a:lstStyle/>
          <a:p>
            <a:r>
              <a:rPr lang="en-US"/>
              <a:t>Click to edit Master title style</a:t>
            </a:r>
            <a:endParaRPr lang="en-GB"/>
          </a:p>
        </p:txBody>
      </p:sp>
      <p:sp>
        <p:nvSpPr>
          <p:cNvPr id="7" name="Footer Placeholder 4"/>
          <p:cNvSpPr>
            <a:spLocks noGrp="1"/>
          </p:cNvSpPr>
          <p:nvPr>
            <p:ph type="ftr" sz="quarter" idx="3"/>
          </p:nvPr>
        </p:nvSpPr>
        <p:spPr>
          <a:xfrm>
            <a:off x="3394208" y="6543457"/>
            <a:ext cx="6613769" cy="279720"/>
          </a:xfrm>
          <a:prstGeom prst="rect">
            <a:avLst/>
          </a:prstGeom>
        </p:spPr>
        <p:txBody>
          <a:bodyPr vert="horz" lIns="36000" tIns="36000" rIns="36000" bIns="0" rtlCol="0" anchor="ctr">
            <a:noAutofit/>
          </a:bodyPr>
          <a:lstStyle>
            <a:lvl1pPr>
              <a:defRPr lang="en-GB" sz="800" cap="all" dirty="0">
                <a:solidFill>
                  <a:srgbClr val="4A413F"/>
                </a:solidFill>
                <a:latin typeface="Arial"/>
                <a:cs typeface="Arial"/>
              </a:defRPr>
            </a:lvl1pPr>
          </a:lstStyle>
          <a:p>
            <a:endParaRPr/>
          </a:p>
        </p:txBody>
      </p:sp>
    </p:spTree>
    <p:extLst>
      <p:ext uri="{BB962C8B-B14F-4D97-AF65-F5344CB8AC3E}">
        <p14:creationId xmlns:p14="http://schemas.microsoft.com/office/powerpoint/2010/main" val="128078964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7728" y="1429267"/>
            <a:ext cx="5569121" cy="513792"/>
          </a:xfrm>
        </p:spPr>
        <p:txBody>
          <a:bodyPr tIns="0" anchor="t"/>
          <a:lstStyle>
            <a:lvl1pPr marL="0" indent="0">
              <a:buNone/>
              <a:defRPr lang="en-US" sz="2667" b="0" kern="1200" baseline="0" dirty="0" smtClean="0">
                <a:solidFill>
                  <a:schemeClr val="tx1"/>
                </a:solidFill>
                <a:latin typeface="Arial"/>
                <a:ea typeface="+mn-ea"/>
                <a:cs typeface="Arial"/>
              </a:defRPr>
            </a:lvl1pPr>
            <a:lvl2pPr marL="609524" indent="0">
              <a:buNone/>
              <a:defRPr sz="2667" b="1"/>
            </a:lvl2pPr>
            <a:lvl3pPr marL="1219048" indent="0">
              <a:buNone/>
              <a:defRPr sz="2400" b="1"/>
            </a:lvl3pPr>
            <a:lvl4pPr marL="1828571" indent="0">
              <a:buNone/>
              <a:defRPr sz="2133" b="1"/>
            </a:lvl4pPr>
            <a:lvl5pPr marL="2438095" indent="0">
              <a:buNone/>
              <a:defRPr sz="2133" b="1"/>
            </a:lvl5pPr>
            <a:lvl6pPr marL="3047619" indent="0">
              <a:buNone/>
              <a:defRPr sz="2133" b="1"/>
            </a:lvl6pPr>
            <a:lvl7pPr marL="3657143" indent="0">
              <a:buNone/>
              <a:defRPr sz="2133" b="1"/>
            </a:lvl7pPr>
            <a:lvl8pPr marL="4266666" indent="0">
              <a:buNone/>
              <a:defRPr sz="2133" b="1"/>
            </a:lvl8pPr>
            <a:lvl9pPr marL="4876190" indent="0">
              <a:buNone/>
              <a:defRPr sz="2133" b="1"/>
            </a:lvl9pPr>
          </a:lstStyle>
          <a:p>
            <a:pPr lvl="0"/>
            <a:r>
              <a:rPr lang="en-US"/>
              <a:t>Click to edit Master text styles</a:t>
            </a:r>
          </a:p>
        </p:txBody>
      </p:sp>
      <p:sp>
        <p:nvSpPr>
          <p:cNvPr id="4" name="Content Placeholder 3"/>
          <p:cNvSpPr>
            <a:spLocks noGrp="1"/>
          </p:cNvSpPr>
          <p:nvPr>
            <p:ph sz="half" idx="2"/>
          </p:nvPr>
        </p:nvSpPr>
        <p:spPr>
          <a:xfrm>
            <a:off x="437727" y="2150947"/>
            <a:ext cx="5563919" cy="4014904"/>
          </a:xfrm>
          <a:noFill/>
        </p:spPr>
        <p:txBody>
          <a:bodyPr vert="horz" lIns="36000" tIns="45720" rIns="72000" bIns="45720" rtlCol="0">
            <a:noAutofit/>
          </a:bodyPr>
          <a:lstStyle>
            <a:lvl1pPr>
              <a:defRPr lang="en-US" sz="2133" smtClean="0"/>
            </a:lvl1pPr>
            <a:lvl2pPr>
              <a:defRPr lang="en-US" smtClean="0"/>
            </a:lvl2pPr>
            <a:lvl3pPr>
              <a:defRPr lang="en-US" smtClean="0"/>
            </a:lvl3pPr>
            <a:lvl4pPr>
              <a:defRPr lang="en-US" smtClean="0"/>
            </a:lvl4pPr>
            <a:lvl5pPr>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0355" y="1429267"/>
            <a:ext cx="5571308" cy="513792"/>
          </a:xfrm>
        </p:spPr>
        <p:txBody>
          <a:bodyPr tIns="0" anchor="t"/>
          <a:lstStyle>
            <a:lvl1pPr marL="0" indent="0">
              <a:buNone/>
              <a:defRPr lang="en-US" sz="2667" b="0" kern="1200" baseline="0" dirty="0" smtClean="0">
                <a:solidFill>
                  <a:schemeClr val="tx1"/>
                </a:solidFill>
                <a:latin typeface="Arial"/>
                <a:ea typeface="+mn-ea"/>
                <a:cs typeface="Arial"/>
              </a:defRPr>
            </a:lvl1pPr>
            <a:lvl2pPr marL="609524" indent="0">
              <a:buNone/>
              <a:defRPr sz="2667" b="1"/>
            </a:lvl2pPr>
            <a:lvl3pPr marL="1219048" indent="0">
              <a:buNone/>
              <a:defRPr sz="2400" b="1"/>
            </a:lvl3pPr>
            <a:lvl4pPr marL="1828571" indent="0">
              <a:buNone/>
              <a:defRPr sz="2133" b="1"/>
            </a:lvl4pPr>
            <a:lvl5pPr marL="2438095" indent="0">
              <a:buNone/>
              <a:defRPr sz="2133" b="1"/>
            </a:lvl5pPr>
            <a:lvl6pPr marL="3047619" indent="0">
              <a:buNone/>
              <a:defRPr sz="2133" b="1"/>
            </a:lvl6pPr>
            <a:lvl7pPr marL="3657143" indent="0">
              <a:buNone/>
              <a:defRPr sz="2133" b="1"/>
            </a:lvl7pPr>
            <a:lvl8pPr marL="4266666" indent="0">
              <a:buNone/>
              <a:defRPr sz="2133" b="1"/>
            </a:lvl8pPr>
            <a:lvl9pPr marL="4876190"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0355" y="2150947"/>
            <a:ext cx="5563919" cy="4014904"/>
          </a:xfrm>
          <a:noFill/>
        </p:spPr>
        <p:txBody>
          <a:bodyPr vert="horz" lIns="36000" tIns="45720" rIns="72000" bIns="45720" rtlCol="0">
            <a:noAutofit/>
          </a:bodyPr>
          <a:lstStyle>
            <a:lvl1pPr>
              <a:defRPr lang="en-US" sz="2133" dirty="0" smtClean="0"/>
            </a:lvl1pPr>
            <a:lvl2pPr>
              <a:defRPr lang="en-US" dirty="0" smtClean="0"/>
            </a:lvl2pPr>
            <a:lvl3pPr>
              <a:defRPr lang="en-US" dirty="0" smtClean="0"/>
            </a:lvl3pPr>
            <a:lvl4pPr>
              <a:defRPr lang="en-US" dirty="0" smtClean="0"/>
            </a:lvl4pPr>
            <a:lvl5pPr>
              <a:defRPr lang="en-GB"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p:cNvSpPr>
            <a:spLocks noGrp="1"/>
          </p:cNvSpPr>
          <p:nvPr>
            <p:ph type="title"/>
          </p:nvPr>
        </p:nvSpPr>
        <p:spPr/>
        <p:txBody>
          <a:bodyPr/>
          <a:lstStyle/>
          <a:p>
            <a:r>
              <a:rPr lang="en-US"/>
              <a:t>Click to edit Master title style</a:t>
            </a:r>
            <a:endParaRPr lang="en-GB"/>
          </a:p>
        </p:txBody>
      </p:sp>
      <p:sp>
        <p:nvSpPr>
          <p:cNvPr id="11" name="Footer Placeholder 4"/>
          <p:cNvSpPr>
            <a:spLocks noGrp="1"/>
          </p:cNvSpPr>
          <p:nvPr>
            <p:ph type="ftr" sz="quarter" idx="13"/>
          </p:nvPr>
        </p:nvSpPr>
        <p:spPr>
          <a:xfrm>
            <a:off x="3394208" y="6543457"/>
            <a:ext cx="6613769" cy="279720"/>
          </a:xfrm>
          <a:prstGeom prst="rect">
            <a:avLst/>
          </a:prstGeom>
        </p:spPr>
        <p:txBody>
          <a:bodyPr vert="horz" lIns="36000" tIns="36000" rIns="36000" bIns="0" rtlCol="0" anchor="ctr">
            <a:noAutofit/>
          </a:bodyPr>
          <a:lstStyle>
            <a:lvl1pPr>
              <a:defRPr lang="en-GB" sz="800" cap="all" dirty="0">
                <a:solidFill>
                  <a:srgbClr val="4A413F"/>
                </a:solidFill>
                <a:latin typeface="Arial"/>
                <a:cs typeface="Arial"/>
              </a:defRPr>
            </a:lvl1pPr>
          </a:lstStyle>
          <a:p>
            <a:endParaRPr/>
          </a:p>
        </p:txBody>
      </p:sp>
    </p:spTree>
    <p:extLst>
      <p:ext uri="{BB962C8B-B14F-4D97-AF65-F5344CB8AC3E}">
        <p14:creationId xmlns:p14="http://schemas.microsoft.com/office/powerpoint/2010/main" val="878225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Light Background Image ">
    <p:spTree>
      <p:nvGrpSpPr>
        <p:cNvPr id="1" name=""/>
        <p:cNvGrpSpPr/>
        <p:nvPr/>
      </p:nvGrpSpPr>
      <p:grpSpPr>
        <a:xfrm>
          <a:off x="0" y="0"/>
          <a:ext cx="0" cy="0"/>
          <a:chOff x="0" y="0"/>
          <a:chExt cx="0" cy="0"/>
        </a:xfrm>
      </p:grpSpPr>
      <p:sp>
        <p:nvSpPr>
          <p:cNvPr id="2" name="Title 1"/>
          <p:cNvSpPr>
            <a:spLocks noGrp="1"/>
          </p:cNvSpPr>
          <p:nvPr>
            <p:ph type="ctrTitle"/>
          </p:nvPr>
        </p:nvSpPr>
        <p:spPr>
          <a:xfrm>
            <a:off x="6865930" y="1613397"/>
            <a:ext cx="4838391" cy="1555751"/>
          </a:xfrm>
          <a:effectLst/>
        </p:spPr>
        <p:txBody>
          <a:bodyPr lIns="0">
            <a:noAutofit/>
          </a:bodyPr>
          <a:lstStyle>
            <a:lvl1pPr algn="l" defTabSz="609524" rtl="0" eaLnBrk="1" latinLnBrk="0" hangingPunct="1">
              <a:lnSpc>
                <a:spcPct val="100000"/>
              </a:lnSpc>
              <a:spcBef>
                <a:spcPct val="0"/>
              </a:spcBef>
              <a:buNone/>
              <a:defRPr lang="en-GB" sz="3200" b="0" kern="1200" dirty="0">
                <a:solidFill>
                  <a:schemeClr val="bg1"/>
                </a:solidFill>
                <a:latin typeface="Arial"/>
                <a:ea typeface="+mj-ea"/>
                <a:cs typeface="Arial"/>
              </a:defRPr>
            </a:lvl1pPr>
          </a:lstStyle>
          <a:p>
            <a:r>
              <a:rPr lang="en-US"/>
              <a:t>Click to edit Master title style</a:t>
            </a:r>
            <a:endParaRPr lang="en-GB"/>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92113" y="4387881"/>
            <a:ext cx="8339301" cy="5232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spTree>
    <p:extLst>
      <p:ext uri="{BB962C8B-B14F-4D97-AF65-F5344CB8AC3E}">
        <p14:creationId xmlns:p14="http://schemas.microsoft.com/office/powerpoint/2010/main" val="14679366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ark Background Image ">
    <p:spTree>
      <p:nvGrpSpPr>
        <p:cNvPr id="1" name=""/>
        <p:cNvGrpSpPr/>
        <p:nvPr/>
      </p:nvGrpSpPr>
      <p:grpSpPr>
        <a:xfrm>
          <a:off x="0" y="0"/>
          <a:ext cx="0" cy="0"/>
          <a:chOff x="0" y="0"/>
          <a:chExt cx="0" cy="0"/>
        </a:xfrm>
      </p:grpSpPr>
      <p:sp>
        <p:nvSpPr>
          <p:cNvPr id="2" name="Title 1"/>
          <p:cNvSpPr>
            <a:spLocks noGrp="1"/>
          </p:cNvSpPr>
          <p:nvPr>
            <p:ph type="ctrTitle"/>
          </p:nvPr>
        </p:nvSpPr>
        <p:spPr>
          <a:xfrm>
            <a:off x="6855770" y="1613397"/>
            <a:ext cx="4838391" cy="1555751"/>
          </a:xfrm>
          <a:effectLst/>
        </p:spPr>
        <p:txBody>
          <a:bodyPr lIns="0">
            <a:noAutofit/>
          </a:bodyPr>
          <a:lstStyle>
            <a:lvl1pPr algn="l" defTabSz="609524" rtl="0" eaLnBrk="1" latinLnBrk="0" hangingPunct="1">
              <a:lnSpc>
                <a:spcPct val="100000"/>
              </a:lnSpc>
              <a:spcBef>
                <a:spcPct val="0"/>
              </a:spcBef>
              <a:buNone/>
              <a:defRPr lang="en-GB" sz="3200" b="0" kern="1200" dirty="0">
                <a:solidFill>
                  <a:schemeClr val="bg1"/>
                </a:solidFill>
                <a:latin typeface="Arial"/>
                <a:ea typeface="+mj-ea"/>
                <a:cs typeface="Arial"/>
              </a:defRPr>
            </a:lvl1pPr>
          </a:lstStyle>
          <a:p>
            <a:r>
              <a:rPr lang="en-US"/>
              <a:t>Click to edit Master title style</a:t>
            </a:r>
            <a:endParaRPr lang="en-GB"/>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3511" y="6634591"/>
            <a:ext cx="1834763" cy="134400"/>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92113" y="4387881"/>
            <a:ext cx="8339301" cy="523200"/>
          </a:xfrm>
          <a:prstGeom prst="rect">
            <a:avLst/>
          </a:prstGeom>
        </p:spPr>
      </p:pic>
    </p:spTree>
    <p:extLst>
      <p:ext uri="{BB962C8B-B14F-4D97-AF65-F5344CB8AC3E}">
        <p14:creationId xmlns:p14="http://schemas.microsoft.com/office/powerpoint/2010/main" val="35596609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White Background text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spTree>
    <p:extLst>
      <p:ext uri="{BB962C8B-B14F-4D97-AF65-F5344CB8AC3E}">
        <p14:creationId xmlns:p14="http://schemas.microsoft.com/office/powerpoint/2010/main" val="1715418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Half Page Dark Image Lef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278" y="6634591"/>
            <a:ext cx="1834763" cy="134400"/>
          </a:xfrm>
          <a:prstGeom prst="rect">
            <a:avLst/>
          </a:prstGeom>
        </p:spPr>
      </p:pic>
      <p:sp>
        <p:nvSpPr>
          <p:cNvPr id="4" name="Picture Placeholder 3"/>
          <p:cNvSpPr>
            <a:spLocks noGrp="1"/>
          </p:cNvSpPr>
          <p:nvPr>
            <p:ph type="pic" sz="quarter" idx="10"/>
          </p:nvPr>
        </p:nvSpPr>
        <p:spPr>
          <a:xfrm>
            <a:off x="1" y="0"/>
            <a:ext cx="6096000" cy="6858000"/>
          </a:xfrm>
        </p:spPr>
        <p:txBody>
          <a:bodyPr/>
          <a:lstStyle/>
          <a:p>
            <a:endParaRPr lang="en-GB"/>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3493" y="4390180"/>
            <a:ext cx="5432021" cy="340800"/>
          </a:xfrm>
          <a:prstGeom prst="rect">
            <a:avLst/>
          </a:prstGeom>
        </p:spPr>
      </p:pic>
      <p:sp>
        <p:nvSpPr>
          <p:cNvPr id="7" name="Text Placeholder 5"/>
          <p:cNvSpPr>
            <a:spLocks noGrp="1"/>
          </p:cNvSpPr>
          <p:nvPr>
            <p:ph type="body" sz="quarter" idx="11"/>
          </p:nvPr>
        </p:nvSpPr>
        <p:spPr>
          <a:xfrm>
            <a:off x="6275073" y="1869441"/>
            <a:ext cx="5438563" cy="4296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9"/>
          <p:cNvSpPr>
            <a:spLocks noGrp="1"/>
          </p:cNvSpPr>
          <p:nvPr>
            <p:ph type="title"/>
          </p:nvPr>
        </p:nvSpPr>
        <p:spPr>
          <a:xfrm>
            <a:off x="6275072" y="321736"/>
            <a:ext cx="5438563" cy="1138767"/>
          </a:xfrm>
          <a:noFill/>
        </p:spPr>
        <p:txBody>
          <a:bodyPr vert="horz" wrap="square" lIns="36000" tIns="45720" rIns="36000" bIns="45720" rtlCol="0" anchor="t">
            <a:noAutofit/>
          </a:bodyPr>
          <a:lstStyle>
            <a:lvl1pPr>
              <a:defRPr lang="en-GB" dirty="0"/>
            </a:lvl1pPr>
          </a:lstStyle>
          <a:p>
            <a:pPr lvl="0"/>
            <a:r>
              <a:rPr lang="en-US"/>
              <a:t>Click to edit Master title style</a:t>
            </a:r>
            <a:endParaRPr lang="en-GB"/>
          </a:p>
        </p:txBody>
      </p:sp>
    </p:spTree>
    <p:extLst>
      <p:ext uri="{BB962C8B-B14F-4D97-AF65-F5344CB8AC3E}">
        <p14:creationId xmlns:p14="http://schemas.microsoft.com/office/powerpoint/2010/main" val="370205204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324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Half Page Image Lef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6096000" cy="6858000"/>
          </a:xfrm>
        </p:spPr>
        <p:txBody>
          <a:bodyPr/>
          <a:lstStyle/>
          <a:p>
            <a:endParaRPr lang="en-GB"/>
          </a:p>
        </p:txBody>
      </p:sp>
      <p:sp>
        <p:nvSpPr>
          <p:cNvPr id="6" name="Text Placeholder 5"/>
          <p:cNvSpPr>
            <a:spLocks noGrp="1"/>
          </p:cNvSpPr>
          <p:nvPr>
            <p:ph type="body" sz="quarter" idx="11"/>
          </p:nvPr>
        </p:nvSpPr>
        <p:spPr>
          <a:xfrm>
            <a:off x="6275073" y="1869441"/>
            <a:ext cx="5438563" cy="4296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p:cNvSpPr>
            <a:spLocks noGrp="1"/>
          </p:cNvSpPr>
          <p:nvPr>
            <p:ph type="title"/>
          </p:nvPr>
        </p:nvSpPr>
        <p:spPr>
          <a:xfrm>
            <a:off x="6275072" y="321736"/>
            <a:ext cx="5438563" cy="1138767"/>
          </a:xfrm>
          <a:noFill/>
        </p:spPr>
        <p:txBody>
          <a:bodyPr vert="horz" wrap="square" lIns="36000" tIns="45720" rIns="36000" bIns="45720" rtlCol="0" anchor="t">
            <a:noAutofit/>
          </a:bodyPr>
          <a:lstStyle>
            <a:lvl1pPr>
              <a:defRPr lang="en-GB" dirty="0"/>
            </a:lvl1pPr>
          </a:lstStyle>
          <a:p>
            <a:pPr lvl="0"/>
            <a:r>
              <a:rPr lang="en-US"/>
              <a:t>Click to edit Master title style</a:t>
            </a:r>
            <a:endParaRPr lang="en-GB"/>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3493" y="4390180"/>
            <a:ext cx="5432021" cy="34080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spTree>
    <p:extLst>
      <p:ext uri="{BB962C8B-B14F-4D97-AF65-F5344CB8AC3E}">
        <p14:creationId xmlns:p14="http://schemas.microsoft.com/office/powerpoint/2010/main" val="2773661516"/>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Half Page Image Righ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85841" y="0"/>
            <a:ext cx="6096000" cy="6858000"/>
          </a:xfrm>
        </p:spPr>
        <p:txBody>
          <a:bodyPr/>
          <a:lstStyle/>
          <a:p>
            <a:endParaRPr lang="en-GB"/>
          </a:p>
        </p:txBody>
      </p:sp>
      <p:sp>
        <p:nvSpPr>
          <p:cNvPr id="6" name="Text Placeholder 5"/>
          <p:cNvSpPr>
            <a:spLocks noGrp="1"/>
          </p:cNvSpPr>
          <p:nvPr>
            <p:ph type="body" sz="quarter" idx="11"/>
          </p:nvPr>
        </p:nvSpPr>
        <p:spPr>
          <a:xfrm>
            <a:off x="422912" y="1869441"/>
            <a:ext cx="5496983" cy="4296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p:cNvSpPr>
            <a:spLocks noGrp="1"/>
          </p:cNvSpPr>
          <p:nvPr>
            <p:ph type="title"/>
          </p:nvPr>
        </p:nvSpPr>
        <p:spPr>
          <a:xfrm>
            <a:off x="422912" y="321736"/>
            <a:ext cx="5550461" cy="1138767"/>
          </a:xfrm>
          <a:noFill/>
        </p:spPr>
        <p:txBody>
          <a:bodyPr vert="horz" wrap="square" lIns="36000" tIns="45720" rIns="36000" bIns="45720" rtlCol="0" anchor="t">
            <a:noAutofit/>
          </a:bodyPr>
          <a:lstStyle>
            <a:lvl1pPr>
              <a:defRPr lang="en-GB" dirty="0"/>
            </a:lvl1pPr>
          </a:lstStyle>
          <a:p>
            <a:pPr lvl="0"/>
            <a:r>
              <a:rPr lang="en-US"/>
              <a:t>Click to edit Master title style</a:t>
            </a:r>
            <a:endParaRPr lang="en-GB"/>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85653" y="4390180"/>
            <a:ext cx="5432021" cy="340800"/>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0228" y="6633032"/>
            <a:ext cx="1838893" cy="135961"/>
          </a:xfrm>
          <a:prstGeom prst="rect">
            <a:avLst/>
          </a:prstGeom>
        </p:spPr>
      </p:pic>
    </p:spTree>
    <p:extLst>
      <p:ext uri="{BB962C8B-B14F-4D97-AF65-F5344CB8AC3E}">
        <p14:creationId xmlns:p14="http://schemas.microsoft.com/office/powerpoint/2010/main" val="391652969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dditional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364640" y="1869443"/>
            <a:ext cx="3336925" cy="2037488"/>
          </a:xfrm>
        </p:spPr>
        <p:txBody>
          <a:bodyPr/>
          <a:lstStyle/>
          <a:p>
            <a:endParaRPr lang="en-GB"/>
          </a:p>
        </p:txBody>
      </p:sp>
      <p:sp>
        <p:nvSpPr>
          <p:cNvPr id="6" name="Text Placeholder 5"/>
          <p:cNvSpPr>
            <a:spLocks noGrp="1"/>
          </p:cNvSpPr>
          <p:nvPr>
            <p:ph type="body" sz="quarter" idx="11"/>
          </p:nvPr>
        </p:nvSpPr>
        <p:spPr>
          <a:xfrm>
            <a:off x="422912" y="1869443"/>
            <a:ext cx="7787399" cy="422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p:cNvSpPr>
            <a:spLocks noGrp="1"/>
          </p:cNvSpPr>
          <p:nvPr>
            <p:ph type="title"/>
          </p:nvPr>
        </p:nvSpPr>
        <p:spPr>
          <a:xfrm>
            <a:off x="422911" y="321736"/>
            <a:ext cx="11290723" cy="1138767"/>
          </a:xfrm>
          <a:noFill/>
        </p:spPr>
        <p:txBody>
          <a:bodyPr vert="horz" wrap="square" lIns="36000" tIns="45720" rIns="36000" bIns="45720" rtlCol="0" anchor="t">
            <a:noAutofit/>
          </a:bodyPr>
          <a:lstStyle>
            <a:lvl1pPr>
              <a:defRPr lang="en-GB" dirty="0"/>
            </a:lvl1pPr>
          </a:lstStyle>
          <a:p>
            <a:pPr lvl="0"/>
            <a:r>
              <a:rPr lang="en-US"/>
              <a:t>Click to edit Master title style</a:t>
            </a:r>
            <a:endParaRPr lang="en-GB"/>
          </a:p>
        </p:txBody>
      </p:sp>
      <p:sp>
        <p:nvSpPr>
          <p:cNvPr id="7" name="Picture Placeholder 3"/>
          <p:cNvSpPr>
            <a:spLocks noGrp="1"/>
          </p:cNvSpPr>
          <p:nvPr>
            <p:ph type="pic" sz="quarter" idx="12"/>
          </p:nvPr>
        </p:nvSpPr>
        <p:spPr>
          <a:xfrm>
            <a:off x="8364640" y="4060916"/>
            <a:ext cx="3336925" cy="2037488"/>
          </a:xfrm>
        </p:spPr>
        <p:txBody>
          <a:bodyPr/>
          <a:lstStyle/>
          <a:p>
            <a:endParaRPr lang="en-GB"/>
          </a:p>
        </p:txBody>
      </p:sp>
    </p:spTree>
    <p:extLst>
      <p:ext uri="{BB962C8B-B14F-4D97-AF65-F5344CB8AC3E}">
        <p14:creationId xmlns:p14="http://schemas.microsoft.com/office/powerpoint/2010/main" val="283362954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dditional Layout 2">
    <p:spTree>
      <p:nvGrpSpPr>
        <p:cNvPr id="1" name=""/>
        <p:cNvGrpSpPr/>
        <p:nvPr/>
      </p:nvGrpSpPr>
      <p:grpSpPr>
        <a:xfrm>
          <a:off x="0" y="0"/>
          <a:ext cx="0" cy="0"/>
          <a:chOff x="0" y="0"/>
          <a:chExt cx="0" cy="0"/>
        </a:xfrm>
      </p:grpSpPr>
      <p:sp>
        <p:nvSpPr>
          <p:cNvPr id="10" name="Title 9"/>
          <p:cNvSpPr>
            <a:spLocks noGrp="1"/>
          </p:cNvSpPr>
          <p:nvPr>
            <p:ph type="title"/>
          </p:nvPr>
        </p:nvSpPr>
        <p:spPr>
          <a:xfrm>
            <a:off x="422911" y="321736"/>
            <a:ext cx="11290723" cy="1138767"/>
          </a:xfrm>
          <a:noFill/>
        </p:spPr>
        <p:txBody>
          <a:bodyPr vert="horz" wrap="square" lIns="36000" tIns="45720" rIns="36000" bIns="45720" rtlCol="0" anchor="t">
            <a:noAutofit/>
          </a:bodyPr>
          <a:lstStyle>
            <a:lvl1pPr>
              <a:defRPr lang="en-GB" dirty="0"/>
            </a:lvl1pPr>
          </a:lstStyle>
          <a:p>
            <a:pPr lvl="0"/>
            <a:r>
              <a:rPr lang="en-US"/>
              <a:t>Click to edit Master title style</a:t>
            </a:r>
            <a:endParaRPr lang="en-GB"/>
          </a:p>
        </p:txBody>
      </p:sp>
      <p:sp>
        <p:nvSpPr>
          <p:cNvPr id="8" name="Picture Placeholder 3"/>
          <p:cNvSpPr>
            <a:spLocks noGrp="1"/>
          </p:cNvSpPr>
          <p:nvPr>
            <p:ph type="pic" sz="quarter" idx="10"/>
          </p:nvPr>
        </p:nvSpPr>
        <p:spPr>
          <a:xfrm>
            <a:off x="509288" y="1869443"/>
            <a:ext cx="3336925" cy="2037488"/>
          </a:xfrm>
        </p:spPr>
        <p:txBody>
          <a:bodyPr/>
          <a:lstStyle/>
          <a:p>
            <a:endParaRPr lang="en-GB"/>
          </a:p>
        </p:txBody>
      </p:sp>
      <p:sp>
        <p:nvSpPr>
          <p:cNvPr id="11" name="Text Placeholder 5"/>
          <p:cNvSpPr>
            <a:spLocks noGrp="1"/>
          </p:cNvSpPr>
          <p:nvPr>
            <p:ph type="body" sz="quarter" idx="11"/>
          </p:nvPr>
        </p:nvSpPr>
        <p:spPr>
          <a:xfrm>
            <a:off x="4003348" y="1869443"/>
            <a:ext cx="7787399" cy="422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3"/>
          <p:cNvSpPr>
            <a:spLocks noGrp="1"/>
          </p:cNvSpPr>
          <p:nvPr>
            <p:ph type="pic" sz="quarter" idx="12"/>
          </p:nvPr>
        </p:nvSpPr>
        <p:spPr>
          <a:xfrm>
            <a:off x="509288" y="4060916"/>
            <a:ext cx="3336925" cy="2037488"/>
          </a:xfrm>
        </p:spPr>
        <p:txBody>
          <a:bodyPr/>
          <a:lstStyle/>
          <a:p>
            <a:endParaRPr lang="en-GB"/>
          </a:p>
        </p:txBody>
      </p:sp>
    </p:spTree>
    <p:extLst>
      <p:ext uri="{BB962C8B-B14F-4D97-AF65-F5344CB8AC3E}">
        <p14:creationId xmlns:p14="http://schemas.microsoft.com/office/powerpoint/2010/main" val="3891479157"/>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dditional Layout 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364640" y="1869442"/>
            <a:ext cx="3336925" cy="4247724"/>
          </a:xfrm>
        </p:spPr>
        <p:txBody>
          <a:bodyPr/>
          <a:lstStyle/>
          <a:p>
            <a:endParaRPr lang="en-GB"/>
          </a:p>
        </p:txBody>
      </p:sp>
      <p:sp>
        <p:nvSpPr>
          <p:cNvPr id="6" name="Text Placeholder 5"/>
          <p:cNvSpPr>
            <a:spLocks noGrp="1"/>
          </p:cNvSpPr>
          <p:nvPr>
            <p:ph type="body" sz="quarter" idx="11"/>
          </p:nvPr>
        </p:nvSpPr>
        <p:spPr>
          <a:xfrm>
            <a:off x="422912" y="1869443"/>
            <a:ext cx="7787399" cy="422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p:cNvSpPr>
            <a:spLocks noGrp="1"/>
          </p:cNvSpPr>
          <p:nvPr>
            <p:ph type="title"/>
          </p:nvPr>
        </p:nvSpPr>
        <p:spPr>
          <a:xfrm>
            <a:off x="422911" y="321736"/>
            <a:ext cx="11290723" cy="1138767"/>
          </a:xfrm>
        </p:spPr>
        <p:txBody>
          <a:bodyPr anchor="t"/>
          <a:lstStyle/>
          <a:p>
            <a:r>
              <a:rPr lang="en-US"/>
              <a:t>Click to edit Master title style</a:t>
            </a:r>
            <a:endParaRPr lang="en-GB"/>
          </a:p>
        </p:txBody>
      </p:sp>
    </p:spTree>
    <p:extLst>
      <p:ext uri="{BB962C8B-B14F-4D97-AF65-F5344CB8AC3E}">
        <p14:creationId xmlns:p14="http://schemas.microsoft.com/office/powerpoint/2010/main" val="413136006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dditional Layout 4">
    <p:spTree>
      <p:nvGrpSpPr>
        <p:cNvPr id="1" name=""/>
        <p:cNvGrpSpPr/>
        <p:nvPr/>
      </p:nvGrpSpPr>
      <p:grpSpPr>
        <a:xfrm>
          <a:off x="0" y="0"/>
          <a:ext cx="0" cy="0"/>
          <a:chOff x="0" y="0"/>
          <a:chExt cx="0" cy="0"/>
        </a:xfrm>
      </p:grpSpPr>
      <p:sp>
        <p:nvSpPr>
          <p:cNvPr id="10" name="Title 9"/>
          <p:cNvSpPr>
            <a:spLocks noGrp="1"/>
          </p:cNvSpPr>
          <p:nvPr>
            <p:ph type="title"/>
          </p:nvPr>
        </p:nvSpPr>
        <p:spPr>
          <a:xfrm>
            <a:off x="422911" y="321736"/>
            <a:ext cx="11290723" cy="1138767"/>
          </a:xfrm>
        </p:spPr>
        <p:txBody>
          <a:bodyPr anchor="t"/>
          <a:lstStyle/>
          <a:p>
            <a:r>
              <a:rPr lang="en-US"/>
              <a:t>Click to edit Master title style</a:t>
            </a:r>
            <a:endParaRPr lang="en-GB"/>
          </a:p>
        </p:txBody>
      </p:sp>
      <p:sp>
        <p:nvSpPr>
          <p:cNvPr id="8" name="Picture Placeholder 3"/>
          <p:cNvSpPr>
            <a:spLocks noGrp="1"/>
          </p:cNvSpPr>
          <p:nvPr>
            <p:ph type="pic" sz="quarter" idx="10"/>
          </p:nvPr>
        </p:nvSpPr>
        <p:spPr>
          <a:xfrm>
            <a:off x="509288" y="1869444"/>
            <a:ext cx="3336925" cy="4228961"/>
          </a:xfrm>
        </p:spPr>
        <p:txBody>
          <a:bodyPr/>
          <a:lstStyle/>
          <a:p>
            <a:endParaRPr lang="en-GB"/>
          </a:p>
        </p:txBody>
      </p:sp>
      <p:sp>
        <p:nvSpPr>
          <p:cNvPr id="11" name="Text Placeholder 5"/>
          <p:cNvSpPr>
            <a:spLocks noGrp="1"/>
          </p:cNvSpPr>
          <p:nvPr>
            <p:ph type="body" sz="quarter" idx="11"/>
          </p:nvPr>
        </p:nvSpPr>
        <p:spPr>
          <a:xfrm>
            <a:off x="4003348" y="1869443"/>
            <a:ext cx="7787399" cy="422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8244528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79371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165602" y="6356354"/>
            <a:ext cx="3860800" cy="365125"/>
          </a:xfrm>
          <a:prstGeom prst="rect">
            <a:avLst/>
          </a:prstGeom>
        </p:spPr>
        <p:txBody>
          <a:bodyPr/>
          <a:lstStyle/>
          <a:p>
            <a:endParaRPr lang="en-US"/>
          </a:p>
        </p:txBody>
      </p:sp>
    </p:spTree>
    <p:extLst>
      <p:ext uri="{BB962C8B-B14F-4D97-AF65-F5344CB8AC3E}">
        <p14:creationId xmlns:p14="http://schemas.microsoft.com/office/powerpoint/2010/main" val="372287083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
        <p:nvSpPr>
          <p:cNvPr id="3" name="TextBox 2"/>
          <p:cNvSpPr txBox="1"/>
          <p:nvPr userDrawn="1"/>
        </p:nvSpPr>
        <p:spPr>
          <a:xfrm>
            <a:off x="10739780" y="6079016"/>
            <a:ext cx="1219200" cy="914400"/>
          </a:xfrm>
          <a:prstGeom prst="rect">
            <a:avLst/>
          </a:prstGeom>
        </p:spPr>
        <p:txBody>
          <a:bodyPr wrap="none" rtlCol="0">
            <a:normAutofit/>
          </a:bodyPr>
          <a:lstStyle/>
          <a:p>
            <a:pPr defTabSz="609428">
              <a:lnSpc>
                <a:spcPts val="3000"/>
              </a:lnSpc>
            </a:pPr>
            <a:endParaRPr lang="en-US" sz="2000">
              <a:solidFill>
                <a:srgbClr val="000000"/>
              </a:solidFill>
            </a:endParaRPr>
          </a:p>
        </p:txBody>
      </p:sp>
    </p:spTree>
    <p:extLst>
      <p:ext uri="{BB962C8B-B14F-4D97-AF65-F5344CB8AC3E}">
        <p14:creationId xmlns:p14="http://schemas.microsoft.com/office/powerpoint/2010/main" val="4097696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a-DK"/>
          </a:p>
        </p:txBody>
      </p:sp>
    </p:spTree>
    <p:extLst>
      <p:ext uri="{BB962C8B-B14F-4D97-AF65-F5344CB8AC3E}">
        <p14:creationId xmlns:p14="http://schemas.microsoft.com/office/powerpoint/2010/main" val="1077784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AFF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924945"/>
            <a:ext cx="10363200" cy="1224136"/>
          </a:xfrm>
        </p:spPr>
        <p:txBody>
          <a:bodyPr anchor="t"/>
          <a:lstStyle>
            <a:lvl1pPr algn="l">
              <a:defRPr sz="2800" b="0" cap="none">
                <a:solidFill>
                  <a:schemeClr val="bg1"/>
                </a:solidFill>
                <a:latin typeface="Segoe UI Light" panose="020B0502040204020203" pitchFamily="34" charset="0"/>
                <a:cs typeface="Segoe UI Light" panose="020B0502040204020203" pitchFamily="34" charset="0"/>
              </a:defRPr>
            </a:lvl1pPr>
          </a:lstStyle>
          <a:p>
            <a:r>
              <a:rPr lang="en-US" dirty="0"/>
              <a:t>Click to edit Section Subtitle</a:t>
            </a:r>
          </a:p>
        </p:txBody>
      </p:sp>
      <p:sp>
        <p:nvSpPr>
          <p:cNvPr id="3" name="Text Placeholder 2"/>
          <p:cNvSpPr>
            <a:spLocks noGrp="1"/>
          </p:cNvSpPr>
          <p:nvPr>
            <p:ph type="body" idx="1" hasCustomPrompt="1"/>
          </p:nvPr>
        </p:nvSpPr>
        <p:spPr>
          <a:xfrm>
            <a:off x="963084" y="1844824"/>
            <a:ext cx="10363200" cy="833884"/>
          </a:xfrm>
        </p:spPr>
        <p:txBody>
          <a:bodyPr anchor="b"/>
          <a:lstStyle>
            <a:lvl1pPr marL="0" indent="0">
              <a:buNone/>
              <a:defRPr sz="4800">
                <a:solidFill>
                  <a:schemeClr val="bg1"/>
                </a:solidFill>
                <a:latin typeface="Segoe UI Light" panose="020B0502040204020203" pitchFamily="34" charset="0"/>
                <a:cs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Section Title</a:t>
            </a:r>
          </a:p>
        </p:txBody>
      </p:sp>
    </p:spTree>
    <p:extLst>
      <p:ext uri="{BB962C8B-B14F-4D97-AF65-F5344CB8AC3E}">
        <p14:creationId xmlns:p14="http://schemas.microsoft.com/office/powerpoint/2010/main" val="673684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72509253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484521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566264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4935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072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1808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588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5429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0383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737450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4371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a:stretch>
            <a:fillRect/>
          </a:stretch>
        </p:blipFill>
        <p:spPr>
          <a:xfrm>
            <a:off x="12664" y="2679587"/>
            <a:ext cx="4074608" cy="1498825"/>
          </a:xfrm>
          <a:prstGeom prst="rect">
            <a:avLst/>
          </a:prstGeom>
        </p:spPr>
      </p:pic>
    </p:spTree>
    <p:extLst>
      <p:ext uri="{BB962C8B-B14F-4D97-AF65-F5344CB8AC3E}">
        <p14:creationId xmlns:p14="http://schemas.microsoft.com/office/powerpoint/2010/main" val="392999925"/>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5467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528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71652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67263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331697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65645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8564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5595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0256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5826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_Sub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7"/>
            <a:ext cx="11655840" cy="806897"/>
          </a:xfrm>
        </p:spPr>
        <p:txBody>
          <a:bodyPr/>
          <a:lstStyle>
            <a:lvl1pPr marL="0" algn="l" defTabSz="896218" rtl="0" eaLnBrk="1" latinLnBrk="0" hangingPunct="1">
              <a:spcBef>
                <a:spcPct val="0"/>
              </a:spcBef>
              <a:buNone/>
              <a:defRPr lang="en-US" sz="4313" b="1" i="0" u="none" kern="1200" spc="-147" baseline="0" dirty="0">
                <a:solidFill>
                  <a:srgbClr val="3B3738"/>
                </a:solidFill>
                <a:latin typeface="+mn-lt"/>
                <a:ea typeface="+mn-ea"/>
                <a:cs typeface="+mn-cs"/>
              </a:defRPr>
            </a:lvl1pPr>
          </a:lstStyle>
          <a:p>
            <a:r>
              <a:rPr lang="en-US"/>
              <a:t>Click to edit Master title style</a:t>
            </a:r>
            <a:endParaRPr lang="en-US" dirty="0"/>
          </a:p>
        </p:txBody>
      </p:sp>
      <p:sp>
        <p:nvSpPr>
          <p:cNvPr id="8" name="Text Placeholder 7"/>
          <p:cNvSpPr>
            <a:spLocks noGrp="1"/>
          </p:cNvSpPr>
          <p:nvPr>
            <p:ph type="body" sz="quarter" idx="10"/>
          </p:nvPr>
        </p:nvSpPr>
        <p:spPr>
          <a:xfrm>
            <a:off x="269240" y="1152802"/>
            <a:ext cx="11655078" cy="669799"/>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386" rtl="0" eaLnBrk="1" latinLnBrk="0" hangingPunct="1"/>
            <a:r>
              <a:rPr lang="en-US"/>
              <a:t>Edit Master text styles</a:t>
            </a:r>
          </a:p>
          <a:p>
            <a:pPr marL="0" lvl="1" algn="l" defTabSz="896386" rtl="0" eaLnBrk="1" latinLnBrk="0" hangingPunct="1"/>
            <a:r>
              <a:rPr lang="en-US"/>
              <a:t>Second level</a:t>
            </a:r>
          </a:p>
        </p:txBody>
      </p:sp>
    </p:spTree>
    <p:extLst>
      <p:ext uri="{BB962C8B-B14F-4D97-AF65-F5344CB8AC3E}">
        <p14:creationId xmlns:p14="http://schemas.microsoft.com/office/powerpoint/2010/main" val="257015062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717869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9178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3064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97432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999184"/>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905019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89C6-D4AD-497C-9711-2C215A1637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2236AF-8703-436A-8C2C-DE40F7D9291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64C17-47AE-4784-B754-051AD2A10964}"/>
              </a:ext>
            </a:extLst>
          </p:cNvPr>
          <p:cNvSpPr>
            <a:spLocks noGrp="1"/>
          </p:cNvSpPr>
          <p:nvPr>
            <p:ph type="dt" sz="half" idx="10"/>
          </p:nvPr>
        </p:nvSpPr>
        <p:spPr/>
        <p:txBody>
          <a:bodyPr/>
          <a:lstStyle/>
          <a:p>
            <a:pPr defTabSz="914192"/>
            <a:fld id="{F6558F7A-0608-471A-B52C-6958E2F1B139}" type="datetimeFigureOut">
              <a:rPr lang="en-US" smtClean="0">
                <a:solidFill>
                  <a:srgbClr val="1A1A1A"/>
                </a:solidFill>
              </a:rPr>
              <a:pPr defTabSz="914192"/>
              <a:t>11/21/2019</a:t>
            </a:fld>
            <a:endParaRPr lang="en-US">
              <a:solidFill>
                <a:srgbClr val="1A1A1A"/>
              </a:solidFill>
            </a:endParaRPr>
          </a:p>
        </p:txBody>
      </p:sp>
      <p:sp>
        <p:nvSpPr>
          <p:cNvPr id="5" name="Footer Placeholder 4">
            <a:extLst>
              <a:ext uri="{FF2B5EF4-FFF2-40B4-BE49-F238E27FC236}">
                <a16:creationId xmlns:a16="http://schemas.microsoft.com/office/drawing/2014/main" id="{17102E33-3A1F-4084-B3D4-039647ACD2A4}"/>
              </a:ext>
            </a:extLst>
          </p:cNvPr>
          <p:cNvSpPr>
            <a:spLocks noGrp="1"/>
          </p:cNvSpPr>
          <p:nvPr>
            <p:ph type="ftr" sz="quarter" idx="11"/>
          </p:nvPr>
        </p:nvSpPr>
        <p:spPr/>
        <p:txBody>
          <a:bodyPr/>
          <a:lstStyle/>
          <a:p>
            <a:pPr defTabSz="914192"/>
            <a:endParaRPr lang="en-US">
              <a:solidFill>
                <a:srgbClr val="1A1A1A"/>
              </a:solidFill>
            </a:endParaRPr>
          </a:p>
        </p:txBody>
      </p:sp>
      <p:sp>
        <p:nvSpPr>
          <p:cNvPr id="6" name="Slide Number Placeholder 5">
            <a:extLst>
              <a:ext uri="{FF2B5EF4-FFF2-40B4-BE49-F238E27FC236}">
                <a16:creationId xmlns:a16="http://schemas.microsoft.com/office/drawing/2014/main" id="{ECCD3C48-1CEC-49A9-99EA-A2C3AB7709CD}"/>
              </a:ext>
            </a:extLst>
          </p:cNvPr>
          <p:cNvSpPr>
            <a:spLocks noGrp="1"/>
          </p:cNvSpPr>
          <p:nvPr>
            <p:ph type="sldNum" sz="quarter" idx="12"/>
          </p:nvPr>
        </p:nvSpPr>
        <p:spPr/>
        <p:txBody>
          <a:bodyPr/>
          <a:lstStyle/>
          <a:p>
            <a:pPr defTabSz="914192"/>
            <a:fld id="{ABF8630D-8101-4DFB-9798-D6C6BE0E4089}" type="slidenum">
              <a:rPr lang="en-US" smtClean="0">
                <a:solidFill>
                  <a:srgbClr val="1A1A1A"/>
                </a:solidFill>
              </a:rPr>
              <a:pPr defTabSz="914192"/>
              <a:t>‹#›</a:t>
            </a:fld>
            <a:endParaRPr lang="en-US">
              <a:solidFill>
                <a:srgbClr val="1A1A1A"/>
              </a:solidFill>
            </a:endParaRPr>
          </a:p>
        </p:txBody>
      </p:sp>
    </p:spTree>
    <p:extLst>
      <p:ext uri="{BB962C8B-B14F-4D97-AF65-F5344CB8AC3E}">
        <p14:creationId xmlns:p14="http://schemas.microsoft.com/office/powerpoint/2010/main" val="269512391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_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69240" y="289513"/>
            <a:ext cx="11655840" cy="542584"/>
          </a:xfrm>
        </p:spPr>
        <p:txBody>
          <a:bodyPr/>
          <a:lstStyle>
            <a:lvl1pPr algn="ctr">
              <a:defRPr sz="3526"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69245" y="1075184"/>
            <a:ext cx="11655078" cy="394082"/>
          </a:xfrm>
        </p:spPr>
        <p:txBody>
          <a:bodyPr tIns="45720" bIns="45720"/>
          <a:lstStyle>
            <a:lvl1pPr marL="0" indent="0" algn="ctr">
              <a:buNone/>
              <a:defRPr sz="1961" spc="0">
                <a:solidFill>
                  <a:schemeClr val="accent1"/>
                </a:solidFill>
              </a:defRPr>
            </a:lvl1pPr>
            <a:lvl2pPr marL="335822" indent="0" algn="ctr">
              <a:buNone/>
              <a:defRPr sz="2000">
                <a:solidFill>
                  <a:schemeClr val="accent1"/>
                </a:solidFill>
              </a:defRPr>
            </a:lvl2pPr>
            <a:lvl3pPr marL="559703" indent="0" algn="ctr">
              <a:buNone/>
              <a:defRPr sz="2000">
                <a:solidFill>
                  <a:schemeClr val="accent1"/>
                </a:solidFill>
              </a:defRPr>
            </a:lvl3pPr>
            <a:lvl4pPr marL="783583" indent="0" algn="ctr">
              <a:buNone/>
              <a:defRPr sz="2000">
                <a:solidFill>
                  <a:schemeClr val="accent1"/>
                </a:solidFill>
              </a:defRPr>
            </a:lvl4pPr>
            <a:lvl5pPr marL="1007464" indent="0" algn="ctr">
              <a:buNone/>
              <a:defRPr sz="200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054331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81"/>
            <a:ext cx="11655840" cy="542777"/>
          </a:xfrm>
        </p:spPr>
        <p:txBody>
          <a:bodyPr/>
          <a:lstStyle>
            <a:lvl1pPr marL="0" algn="l" defTabSz="895530" rtl="0" eaLnBrk="1" latinLnBrk="0" hangingPunct="1">
              <a:spcBef>
                <a:spcPct val="0"/>
              </a:spcBef>
              <a:buNone/>
              <a:defRPr lang="en-US" sz="3527" b="0" i="0" u="none" kern="1200" spc="0" baseline="0" dirty="0">
                <a:solidFill>
                  <a:srgbClr val="2F2F2F"/>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6793577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EBC5016-39BA-414D-BEE9-6CAE7ACF55F3}"/>
              </a:ext>
            </a:extLst>
          </p:cNvPr>
          <p:cNvSpPr>
            <a:spLocks noGrp="1"/>
          </p:cNvSpPr>
          <p:nvPr>
            <p:ph type="body" sz="quarter" idx="10"/>
          </p:nvPr>
        </p:nvSpPr>
        <p:spPr>
          <a:xfrm>
            <a:off x="588264" y="1108104"/>
            <a:ext cx="11018520" cy="307777"/>
          </a:xfrm>
        </p:spPr>
        <p:txBody>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9994913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a:srcRect l="261" t="27114" r="-1" b="26985"/>
          <a:stretch/>
        </p:blipFill>
        <p:spPr bwMode="ltGray">
          <a:xfrm>
            <a:off x="0" y="1860549"/>
            <a:ext cx="12188952" cy="3149601"/>
          </a:xfrm>
          <a:prstGeom prst="rect">
            <a:avLst/>
          </a:prstGeom>
        </p:spPr>
      </p:pic>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0" name="Title 1">
            <a:extLst>
              <a:ext uri="{FF2B5EF4-FFF2-40B4-BE49-F238E27FC236}">
                <a16:creationId xmlns:a16="http://schemas.microsoft.com/office/drawing/2014/main" id="{3B45E500-FA10-48B3-B0F7-A9DC5DCCC8DA}"/>
              </a:ext>
            </a:extLst>
          </p:cNvPr>
          <p:cNvSpPr txBox="1">
            <a:spLocks/>
          </p:cNvSpPr>
          <p:nvPr userDrawn="1"/>
        </p:nvSpPr>
        <p:spPr>
          <a:xfrm>
            <a:off x="588263" y="3066017"/>
            <a:ext cx="7488937" cy="738664"/>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1200" b="0" kern="1200" cap="none" spc="-50" baseline="0">
                <a:ln w="3175">
                  <a:noFill/>
                </a:ln>
                <a:solidFill>
                  <a:srgbClr val="FFFFFF"/>
                </a:solidFill>
                <a:effectLst/>
                <a:latin typeface="+mj-lt"/>
                <a:ea typeface="+mn-ea"/>
                <a:cs typeface="Segoe UI" pitchFamily="34" charset="0"/>
              </a:defRPr>
            </a:lvl1pPr>
          </a:lstStyle>
          <a:p>
            <a:r>
              <a:rPr lang="en-US" sz="4800" dirty="0">
                <a:solidFill>
                  <a:schemeClr val="tx1"/>
                </a:solidFill>
                <a:latin typeface="Segoe UI" panose="020B0502040204020203" pitchFamily="34" charset="0"/>
              </a:rPr>
              <a:t>2019 MVP Global Summit</a:t>
            </a:r>
          </a:p>
        </p:txBody>
      </p:sp>
      <p:sp>
        <p:nvSpPr>
          <p:cNvPr id="11" name="Footer Placeholder 10">
            <a:extLst>
              <a:ext uri="{FF2B5EF4-FFF2-40B4-BE49-F238E27FC236}">
                <a16:creationId xmlns:a16="http://schemas.microsoft.com/office/drawing/2014/main" id="{5A64C85A-0B3C-438F-B3E5-8B0A76CFB349}"/>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71597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241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a:srcRect l="261" t="27114" r="-1" b="26985"/>
          <a:stretch/>
        </p:blipFill>
        <p:spPr bwMode="hidden">
          <a:xfrm>
            <a:off x="0" y="1860549"/>
            <a:ext cx="12188952" cy="314960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7488937" cy="553998"/>
          </a:xfrm>
        </p:spPr>
        <p:txBody>
          <a:bodyPr wrap="square" anchor="b" anchorCtr="0">
            <a:spAutoFit/>
          </a:bodyPr>
          <a:lstStyle>
            <a:lvl1pPr>
              <a:defRPr>
                <a:solidFill>
                  <a:srgbClr val="FFFF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729081"/>
            <a:ext cx="7488937"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dirty="0"/>
              <a:t>Presenter name </a:t>
            </a:r>
          </a:p>
        </p:txBody>
      </p:sp>
      <p:sp>
        <p:nvSpPr>
          <p:cNvPr id="7" name="TextBox 6">
            <a:extLst>
              <a:ext uri="{FF2B5EF4-FFF2-40B4-BE49-F238E27FC236}">
                <a16:creationId xmlns:a16="http://schemas.microsoft.com/office/drawing/2014/main" id="{4AFB78EC-9B4D-48B4-999A-954F58356739}"/>
              </a:ext>
            </a:extLst>
          </p:cNvPr>
          <p:cNvSpPr txBox="1"/>
          <p:nvPr userDrawn="1"/>
        </p:nvSpPr>
        <p:spPr>
          <a:xfrm>
            <a:off x="6426072" y="585788"/>
            <a:ext cx="5181728" cy="338554"/>
          </a:xfrm>
          <a:prstGeom prst="rect">
            <a:avLst/>
          </a:prstGeom>
          <a:noFill/>
        </p:spPr>
        <p:txBody>
          <a:bodyPr wrap="square" lIns="0" tIns="0" rIns="0" bIns="0" rtlCol="0">
            <a:spAutoFit/>
          </a:bodyPr>
          <a:lstStyle/>
          <a:p>
            <a:pPr algn="r"/>
            <a:r>
              <a:rPr lang="en-US" sz="2200" b="0" i="0" dirty="0">
                <a:solidFill>
                  <a:schemeClr val="tx1"/>
                </a:solidFill>
                <a:latin typeface="Segoe UI" panose="020B0502040204020203" pitchFamily="34" charset="0"/>
                <a:cs typeface="Segoe UI" panose="020B0502040204020203" pitchFamily="34" charset="0"/>
              </a:rPr>
              <a:t>2019 MVP Global</a:t>
            </a:r>
            <a:r>
              <a:rPr lang="en-US" sz="2200" b="0" i="0" baseline="0" dirty="0">
                <a:solidFill>
                  <a:schemeClr val="tx1"/>
                </a:solidFill>
                <a:latin typeface="Segoe UI" panose="020B0502040204020203" pitchFamily="34" charset="0"/>
                <a:cs typeface="Segoe UI" panose="020B0502040204020203" pitchFamily="34" charset="0"/>
              </a:rPr>
              <a:t> Summit</a:t>
            </a:r>
            <a:endParaRPr lang="en-US" sz="2200" b="0" i="0" dirty="0">
              <a:solidFill>
                <a:schemeClr val="tx1"/>
              </a:solidFill>
              <a:latin typeface="Segoe UI" panose="020B0502040204020203" pitchFamily="34" charset="0"/>
              <a:cs typeface="Segoe UI" panose="020B0502040204020203" pitchFamily="34" charset="0"/>
            </a:endParaRPr>
          </a:p>
        </p:txBody>
      </p:sp>
      <p:sp>
        <p:nvSpPr>
          <p:cNvPr id="9" name="Text Placeholder 4">
            <a:extLst>
              <a:ext uri="{FF2B5EF4-FFF2-40B4-BE49-F238E27FC236}">
                <a16:creationId xmlns:a16="http://schemas.microsoft.com/office/drawing/2014/main" id="{EFA39ED9-7A09-423B-91F1-53D2E36863E5}"/>
              </a:ext>
            </a:extLst>
          </p:cNvPr>
          <p:cNvSpPr>
            <a:spLocks noGrp="1"/>
          </p:cNvSpPr>
          <p:nvPr>
            <p:ph type="body" sz="quarter" idx="13" hasCustomPrompt="1"/>
          </p:nvPr>
        </p:nvSpPr>
        <p:spPr>
          <a:xfrm>
            <a:off x="582042" y="2064916"/>
            <a:ext cx="7495158"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dirty="0"/>
              <a:t>Session code</a:t>
            </a:r>
          </a:p>
        </p:txBody>
      </p:sp>
      <p:pic>
        <p:nvPicPr>
          <p:cNvPr id="10" name="MS logo white - EMF" descr="Microsoft logo white text version">
            <a:extLst>
              <a:ext uri="{FF2B5EF4-FFF2-40B4-BE49-F238E27FC236}">
                <a16:creationId xmlns:a16="http://schemas.microsoft.com/office/drawing/2014/main" id="{72DE617B-5DAC-4DA0-BA55-FD2FBFB0A40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3" name="Footer Placeholder 2">
            <a:extLst>
              <a:ext uri="{FF2B5EF4-FFF2-40B4-BE49-F238E27FC236}">
                <a16:creationId xmlns:a16="http://schemas.microsoft.com/office/drawing/2014/main" id="{1D027EF1-0CF9-4E0B-8FC0-56E69031EE4C}"/>
              </a:ext>
            </a:extLst>
          </p:cNvPr>
          <p:cNvSpPr>
            <a:spLocks noGrp="1"/>
          </p:cNvSpPr>
          <p:nvPr>
            <p:ph type="ftr" sz="quarter" idx="14"/>
          </p:nvPr>
        </p:nvSpPr>
        <p:spPr/>
        <p:txBody>
          <a:bodyPr/>
          <a:lstStyle/>
          <a:p>
            <a:pPr algn="l"/>
            <a:r>
              <a:rPr lang="en-US" dirty="0"/>
              <a:t>Microsoft Confidential</a:t>
            </a:r>
          </a:p>
        </p:txBody>
      </p:sp>
    </p:spTree>
    <p:extLst>
      <p:ext uri="{BB962C8B-B14F-4D97-AF65-F5344CB8AC3E}">
        <p14:creationId xmlns:p14="http://schemas.microsoft.com/office/powerpoint/2010/main" val="423410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63">
          <p15:clr>
            <a:srgbClr val="5ACBF0"/>
          </p15:clr>
        </p15:guide>
        <p15:guide id="5" orient="horz" pos="2160">
          <p15:clr>
            <a:srgbClr val="FBAE40"/>
          </p15:clr>
        </p15:guide>
        <p15:guide id="6" orient="horz" pos="2229">
          <p15:clr>
            <a:srgbClr val="5ACBF0"/>
          </p15:clr>
        </p15:guide>
        <p15:guide id="8" orient="horz" pos="1517">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3EA769-5577-4CAA-98B5-02E5BD67FF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9144000" cy="553998"/>
          </a:xfrm>
        </p:spPr>
        <p:txBody>
          <a:bodyPr anchor="ctr"/>
          <a:lstStyle/>
          <a:p>
            <a:r>
              <a:rPr lang="en-US"/>
              <a:t>Click to edit Master title style</a:t>
            </a:r>
            <a:endParaRPr lang="en-US" dirty="0"/>
          </a:p>
        </p:txBody>
      </p:sp>
      <p:sp>
        <p:nvSpPr>
          <p:cNvPr id="4" name="Text Placeholder 3"/>
          <p:cNvSpPr>
            <a:spLocks noGrp="1"/>
          </p:cNvSpPr>
          <p:nvPr>
            <p:ph type="body" sz="quarter" idx="10"/>
          </p:nvPr>
        </p:nvSpPr>
        <p:spPr>
          <a:xfrm>
            <a:off x="586390" y="201930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E9D39E5-3A5A-4A07-B14E-83AF2846169A}"/>
              </a:ext>
            </a:extLst>
          </p:cNvPr>
          <p:cNvSpPr>
            <a:spLocks noGrp="1"/>
          </p:cNvSpPr>
          <p:nvPr>
            <p:ph type="ftr" sz="quarter" idx="11"/>
          </p:nvPr>
        </p:nvSpPr>
        <p:spPr/>
        <p:txBody>
          <a:bodyPr/>
          <a:lstStyle/>
          <a:p>
            <a:pPr algn="l"/>
            <a:r>
              <a:rPr lang="en-US" dirty="0"/>
              <a:t>Microsoft Confidential</a:t>
            </a:r>
          </a:p>
        </p:txBody>
      </p:sp>
    </p:spTree>
    <p:extLst>
      <p:ext uri="{BB962C8B-B14F-4D97-AF65-F5344CB8AC3E}">
        <p14:creationId xmlns:p14="http://schemas.microsoft.com/office/powerpoint/2010/main" val="3876644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7A4052-B253-47C8-BF75-7D12EA93C0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9144000" cy="553998"/>
          </a:xfrm>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2019300"/>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241BCEC-C3EB-4E88-8BA2-BAAC63D9299C}"/>
              </a:ext>
            </a:extLst>
          </p:cNvPr>
          <p:cNvSpPr>
            <a:spLocks noGrp="1"/>
          </p:cNvSpPr>
          <p:nvPr>
            <p:ph type="ftr" sz="quarter" idx="11"/>
          </p:nvPr>
        </p:nvSpPr>
        <p:spPr/>
        <p:txBody>
          <a:bodyPr/>
          <a:lstStyle/>
          <a:p>
            <a:pPr algn="l"/>
            <a:r>
              <a:rPr lang="en-US" dirty="0"/>
              <a:t>Microsoft Confidential</a:t>
            </a:r>
          </a:p>
        </p:txBody>
      </p:sp>
    </p:spTree>
    <p:extLst>
      <p:ext uri="{BB962C8B-B14F-4D97-AF65-F5344CB8AC3E}">
        <p14:creationId xmlns:p14="http://schemas.microsoft.com/office/powerpoint/2010/main" val="42910214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A089D6-E53B-498E-9A2E-965393817AAF}"/>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9144000" cy="553998"/>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4200"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47611890-A5B2-4AA6-9246-8A9266A8EB58}"/>
              </a:ext>
            </a:extLst>
          </p:cNvPr>
          <p:cNvSpPr>
            <a:spLocks noGrp="1"/>
          </p:cNvSpPr>
          <p:nvPr>
            <p:ph type="ftr" sz="quarter" idx="13"/>
          </p:nvPr>
        </p:nvSpPr>
        <p:spPr/>
        <p:txBody>
          <a:bodyPr/>
          <a:lstStyle/>
          <a:p>
            <a:pPr algn="l"/>
            <a:r>
              <a:rPr lang="en-US" dirty="0"/>
              <a:t>Microsoft Confidential</a:t>
            </a:r>
          </a:p>
        </p:txBody>
      </p:sp>
    </p:spTree>
    <p:extLst>
      <p:ext uri="{BB962C8B-B14F-4D97-AF65-F5344CB8AC3E}">
        <p14:creationId xmlns:p14="http://schemas.microsoft.com/office/powerpoint/2010/main" val="2791923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CA73-AF2A-4516-A327-EB227EDCD1B6}"/>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9144000" cy="553998"/>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4200"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9E16505E-D190-423F-941B-E61D7F808277}"/>
              </a:ext>
            </a:extLst>
          </p:cNvPr>
          <p:cNvSpPr>
            <a:spLocks noGrp="1"/>
          </p:cNvSpPr>
          <p:nvPr>
            <p:ph type="ftr" sz="quarter" idx="12"/>
          </p:nvPr>
        </p:nvSpPr>
        <p:spPr/>
        <p:txBody>
          <a:bodyPr/>
          <a:lstStyle/>
          <a:p>
            <a:pPr algn="l"/>
            <a:r>
              <a:rPr lang="en-US" dirty="0"/>
              <a:t>Microsoft Confidential</a:t>
            </a:r>
          </a:p>
        </p:txBody>
      </p:sp>
    </p:spTree>
    <p:extLst>
      <p:ext uri="{BB962C8B-B14F-4D97-AF65-F5344CB8AC3E}">
        <p14:creationId xmlns:p14="http://schemas.microsoft.com/office/powerpoint/2010/main" val="36725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05BF7-B13E-4C69-BE51-FCEB1AF366CB}"/>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9144000" cy="553998"/>
          </a:xfrm>
        </p:spPr>
        <p:txBody>
          <a:body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72FE81A-2036-418E-AAFB-D2C29CC080E4}"/>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27302667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9144000" cy="553998"/>
          </a:xfrm>
        </p:spPr>
        <p:txBody>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2CE0DD79-FAF5-479F-A702-F98E0EC3948B}"/>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12469727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Microsoft confidenti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8263" y="457200"/>
            <a:ext cx="9144000" cy="553998"/>
          </a:xfrm>
        </p:spPr>
        <p:txBody>
          <a:bodyPr/>
          <a:lstStyle>
            <a:lvl1pPr>
              <a:defRPr/>
            </a:lvl1pPr>
          </a:lstStyle>
          <a:p>
            <a:r>
              <a:rPr lang="en-US" dirty="0" err="1"/>
              <a:t>Micrsoft</a:t>
            </a:r>
            <a:r>
              <a:rPr lang="en-US" dirty="0"/>
              <a:t> Confidential</a:t>
            </a:r>
          </a:p>
        </p:txBody>
      </p:sp>
      <p:sp>
        <p:nvSpPr>
          <p:cNvPr id="2" name="Footer Placeholder 1">
            <a:extLst>
              <a:ext uri="{FF2B5EF4-FFF2-40B4-BE49-F238E27FC236}">
                <a16:creationId xmlns:a16="http://schemas.microsoft.com/office/drawing/2014/main" id="{157E6B62-FE70-4EBE-AAAF-A10B8E7DAAF7}"/>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3559815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291617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E1CB1072-EF9A-4342-89CC-E3EAE9292E27}"/>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2">
            <a:extLst>
              <a:ext uri="{FF2B5EF4-FFF2-40B4-BE49-F238E27FC236}">
                <a16:creationId xmlns:a16="http://schemas.microsoft.com/office/drawing/2014/main" id="{769435C7-82AC-47F4-A1A7-F15589299CE9}"/>
              </a:ext>
            </a:extLst>
          </p:cNvPr>
          <p:cNvSpPr>
            <a:spLocks noGrp="1"/>
          </p:cNvSpPr>
          <p:nvPr>
            <p:ph type="ftr" sz="quarter" idx="12"/>
          </p:nvPr>
        </p:nvSpPr>
        <p:spPr/>
        <p:txBody>
          <a:bodyPr/>
          <a:lstStyle/>
          <a:p>
            <a:pPr algn="l"/>
            <a:r>
              <a:rPr lang="en-US" dirty="0"/>
              <a:t>Microsoft Confidential</a:t>
            </a:r>
          </a:p>
        </p:txBody>
      </p:sp>
    </p:spTree>
    <p:extLst>
      <p:ext uri="{BB962C8B-B14F-4D97-AF65-F5344CB8AC3E}">
        <p14:creationId xmlns:p14="http://schemas.microsoft.com/office/powerpoint/2010/main" val="810591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92195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67B08DA-CF62-4D47-A3DD-E4F37C116FA9}"/>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2">
            <a:extLst>
              <a:ext uri="{FF2B5EF4-FFF2-40B4-BE49-F238E27FC236}">
                <a16:creationId xmlns:a16="http://schemas.microsoft.com/office/drawing/2014/main" id="{C13958B3-2143-4C71-A9EB-901CFC3E8274}"/>
              </a:ext>
            </a:extLst>
          </p:cNvPr>
          <p:cNvSpPr>
            <a:spLocks noGrp="1"/>
          </p:cNvSpPr>
          <p:nvPr>
            <p:ph type="ftr" sz="quarter" idx="12"/>
          </p:nvPr>
        </p:nvSpPr>
        <p:spPr/>
        <p:txBody>
          <a:bodyPr/>
          <a:lstStyle/>
          <a:p>
            <a:pPr algn="l"/>
            <a:r>
              <a:rPr lang="en-US" dirty="0"/>
              <a:t>Microsoft Confidential</a:t>
            </a:r>
          </a:p>
        </p:txBody>
      </p:sp>
    </p:spTree>
    <p:extLst>
      <p:ext uri="{BB962C8B-B14F-4D97-AF65-F5344CB8AC3E}">
        <p14:creationId xmlns:p14="http://schemas.microsoft.com/office/powerpoint/2010/main" val="3842506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78DB3D6-1E8F-4F8E-882E-4106AF336B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2">
            <a:extLst>
              <a:ext uri="{FF2B5EF4-FFF2-40B4-BE49-F238E27FC236}">
                <a16:creationId xmlns:a16="http://schemas.microsoft.com/office/drawing/2014/main" id="{4F4D0034-8FC6-45CB-AAAF-1023A0EBE52D}"/>
              </a:ext>
            </a:extLst>
          </p:cNvPr>
          <p:cNvSpPr>
            <a:spLocks noGrp="1"/>
          </p:cNvSpPr>
          <p:nvPr>
            <p:ph type="ftr" sz="quarter" idx="12"/>
          </p:nvPr>
        </p:nvSpPr>
        <p:spPr/>
        <p:txBody>
          <a:bodyPr/>
          <a:lstStyle/>
          <a:p>
            <a:pPr algn="l"/>
            <a:r>
              <a:rPr lang="en-US" dirty="0"/>
              <a:t>Microsoft Confidential</a:t>
            </a:r>
          </a:p>
        </p:txBody>
      </p:sp>
    </p:spTree>
    <p:extLst>
      <p:ext uri="{BB962C8B-B14F-4D97-AF65-F5344CB8AC3E}">
        <p14:creationId xmlns:p14="http://schemas.microsoft.com/office/powerpoint/2010/main" val="33949829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3" name="Footer Placeholder 2">
            <a:extLst>
              <a:ext uri="{FF2B5EF4-FFF2-40B4-BE49-F238E27FC236}">
                <a16:creationId xmlns:a16="http://schemas.microsoft.com/office/drawing/2014/main" id="{E6FAC55C-FCAA-474A-AD4B-FB32F7625A7D}"/>
              </a:ext>
            </a:extLst>
          </p:cNvPr>
          <p:cNvSpPr>
            <a:spLocks noGrp="1"/>
          </p:cNvSpPr>
          <p:nvPr>
            <p:ph type="ftr" sz="quarter" idx="13"/>
          </p:nvPr>
        </p:nvSpPr>
        <p:spPr/>
        <p:txBody>
          <a:bodyPr/>
          <a:lstStyle/>
          <a:p>
            <a:pPr algn="l"/>
            <a:r>
              <a:rPr lang="en-US" dirty="0"/>
              <a:t>Microsoft Confidential</a:t>
            </a:r>
          </a:p>
        </p:txBody>
      </p:sp>
      <p:pic>
        <p:nvPicPr>
          <p:cNvPr id="6" name="Picture 5">
            <a:extLst>
              <a:ext uri="{FF2B5EF4-FFF2-40B4-BE49-F238E27FC236}">
                <a16:creationId xmlns:a16="http://schemas.microsoft.com/office/drawing/2014/main" id="{F91796AD-3AF8-4875-89E9-528AA87FF612}"/>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58474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Video</a:t>
            </a:r>
          </a:p>
        </p:txBody>
      </p:sp>
      <p:sp>
        <p:nvSpPr>
          <p:cNvPr id="3" name="Footer Placeholder 2">
            <a:extLst>
              <a:ext uri="{FF2B5EF4-FFF2-40B4-BE49-F238E27FC236}">
                <a16:creationId xmlns:a16="http://schemas.microsoft.com/office/drawing/2014/main" id="{BF2737C3-0107-4D01-97D0-962055C165B1}"/>
              </a:ext>
            </a:extLst>
          </p:cNvPr>
          <p:cNvSpPr>
            <a:spLocks noGrp="1"/>
          </p:cNvSpPr>
          <p:nvPr>
            <p:ph type="ftr" sz="quarter" idx="10"/>
          </p:nvPr>
        </p:nvSpPr>
        <p:spPr/>
        <p:txBody>
          <a:bodyPr/>
          <a:lstStyle/>
          <a:p>
            <a:pPr algn="l"/>
            <a:r>
              <a:rPr lang="en-US" dirty="0"/>
              <a:t>Microsoft Confidential</a:t>
            </a:r>
          </a:p>
        </p:txBody>
      </p:sp>
      <p:pic>
        <p:nvPicPr>
          <p:cNvPr id="4" name="Picture 3">
            <a:extLst>
              <a:ext uri="{FF2B5EF4-FFF2-40B4-BE49-F238E27FC236}">
                <a16:creationId xmlns:a16="http://schemas.microsoft.com/office/drawing/2014/main" id="{3E3D4734-79AC-428B-9125-6A49C8396684}"/>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296537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
        <p:nvSpPr>
          <p:cNvPr id="3" name="Footer Placeholder 2">
            <a:extLst>
              <a:ext uri="{FF2B5EF4-FFF2-40B4-BE49-F238E27FC236}">
                <a16:creationId xmlns:a16="http://schemas.microsoft.com/office/drawing/2014/main" id="{14276B06-23E4-4872-B054-F88BFDC3BF57}"/>
              </a:ext>
            </a:extLst>
          </p:cNvPr>
          <p:cNvSpPr>
            <a:spLocks noGrp="1"/>
          </p:cNvSpPr>
          <p:nvPr>
            <p:ph type="ftr" sz="quarter" idx="10"/>
          </p:nvPr>
        </p:nvSpPr>
        <p:spPr/>
        <p:txBody>
          <a:bodyPr/>
          <a:lstStyle/>
          <a:p>
            <a:pPr algn="l"/>
            <a:r>
              <a:rPr lang="en-US" dirty="0"/>
              <a:t>Microsoft Confidential</a:t>
            </a:r>
          </a:p>
        </p:txBody>
      </p:sp>
      <p:pic>
        <p:nvPicPr>
          <p:cNvPr id="4" name="Picture 3">
            <a:extLst>
              <a:ext uri="{FF2B5EF4-FFF2-40B4-BE49-F238E27FC236}">
                <a16:creationId xmlns:a16="http://schemas.microsoft.com/office/drawing/2014/main" id="{3D7DC4A6-3642-4F1B-9949-BFCB346F0D5A}"/>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224774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056031-4AE1-49FA-AD48-8DC219035317}"/>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582496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FD0B31-C186-4A11-98C1-098B5E6EF42B}"/>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3212930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AE6440-EB2F-4A87-89CE-C79534800358}"/>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18474719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2 with grid">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DC282F-1E23-444C-955D-CA1EF144112F}"/>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40845204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650612-28EC-40EF-BDF9-8D72D7F7DCBF}"/>
              </a:ext>
            </a:extLst>
          </p:cNvPr>
          <p:cNvSpPr>
            <a:spLocks noGrp="1"/>
          </p:cNvSpPr>
          <p:nvPr>
            <p:ph type="ftr" sz="quarter" idx="11"/>
          </p:nvPr>
        </p:nvSpPr>
        <p:spPr/>
        <p:txBody>
          <a:bodyPr/>
          <a:lstStyle/>
          <a:p>
            <a:pPr algn="l"/>
            <a:r>
              <a:rPr lang="en-US" dirty="0"/>
              <a:t>Microsoft Confidential</a:t>
            </a:r>
          </a:p>
        </p:txBody>
      </p:sp>
    </p:spTree>
    <p:extLst>
      <p:ext uri="{BB962C8B-B14F-4D97-AF65-F5344CB8AC3E}">
        <p14:creationId xmlns:p14="http://schemas.microsoft.com/office/powerpoint/2010/main" val="23306379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7925842"/>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3" name="Footer Placeholder 2">
            <a:extLst>
              <a:ext uri="{FF2B5EF4-FFF2-40B4-BE49-F238E27FC236}">
                <a16:creationId xmlns:a16="http://schemas.microsoft.com/office/drawing/2014/main" id="{8290D50C-8538-48FD-A244-00967250ABBA}"/>
              </a:ext>
            </a:extLst>
          </p:cNvPr>
          <p:cNvSpPr>
            <a:spLocks noGrp="1"/>
          </p:cNvSpPr>
          <p:nvPr>
            <p:ph type="ftr" sz="quarter" idx="10"/>
          </p:nvPr>
        </p:nvSpPr>
        <p:spPr/>
        <p:txBody>
          <a:bodyPr/>
          <a:lstStyle/>
          <a:p>
            <a:pPr algn="l"/>
            <a:r>
              <a:rPr lang="en-US" dirty="0"/>
              <a:t>Microsoft Confidential</a:t>
            </a:r>
          </a:p>
        </p:txBody>
      </p:sp>
    </p:spTree>
    <p:extLst>
      <p:ext uri="{BB962C8B-B14F-4D97-AF65-F5344CB8AC3E}">
        <p14:creationId xmlns:p14="http://schemas.microsoft.com/office/powerpoint/2010/main" val="111535195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084694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01F2-C83F-4A2A-9D9E-16B15275FB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78D87D-70C8-4718-BC0B-1619E1F664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AA4A3B-226D-4A85-8501-CC9B1D739DC8}"/>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ED4593EC-A451-49CD-B3A8-4CA9FDD1B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915F9-0DB3-4682-9F90-8B89125ABC12}"/>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382483826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22AB-BE58-457F-8C0B-712509DE1C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92508B-03D6-4C81-B42F-CFA0E5FBB1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664620-4558-40F5-B70B-6A26813CB62A}"/>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E90014C4-DE18-4D26-AC70-5340769AA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F22D80-762C-4A5B-A57D-8824AE2A181A}"/>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282717114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DAFD-BC97-4838-A0DC-A94E6E2B1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C52AB8-DB4A-4F13-A520-4D9BE5E6D0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9D5E8B-4C18-4315-93E6-BBE4633D86B0}"/>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F9B804E3-DA75-40B5-ADC1-07475E383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B5978-A309-4B4F-B761-F6B60F223A59}"/>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300222118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3CA9-7A96-43E6-B9E3-DD5899D4C5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0D255F-4AAC-4420-996D-83CDC57509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ED2BDF-62B2-4ADB-B0E8-644A6E5FDD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B004D2E-D36F-4954-B521-617056C24EA5}"/>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6" name="Footer Placeholder 5">
            <a:extLst>
              <a:ext uri="{FF2B5EF4-FFF2-40B4-BE49-F238E27FC236}">
                <a16:creationId xmlns:a16="http://schemas.microsoft.com/office/drawing/2014/main" id="{6DACF68F-2E8E-47A8-835F-25700A922F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82A36-37F5-404D-909C-5230FFB76D0B}"/>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320323394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951A-8878-406E-844A-FAA34FD9BE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29A5A1-D24D-4CA3-9E7C-B895BA4A14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2180FF-23B1-4DC8-869C-606C21E6D6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7A3C54-0349-47B0-AA65-C7E67A29B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47EE67-133F-4AAF-AF59-862EBF24A4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90320E-826D-4AAD-AB2A-6CED534BCD30}"/>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8" name="Footer Placeholder 7">
            <a:extLst>
              <a:ext uri="{FF2B5EF4-FFF2-40B4-BE49-F238E27FC236}">
                <a16:creationId xmlns:a16="http://schemas.microsoft.com/office/drawing/2014/main" id="{E56BE5AA-2510-466D-8208-959C9C846C5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020FE1-39AD-4425-BAB0-C168DA02593D}"/>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353305836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06CB-E237-4F8E-BDE2-3EFFFCFEDF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3C2C26-62F8-4645-999E-74ADEDC00C7B}"/>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4" name="Footer Placeholder 3">
            <a:extLst>
              <a:ext uri="{FF2B5EF4-FFF2-40B4-BE49-F238E27FC236}">
                <a16:creationId xmlns:a16="http://schemas.microsoft.com/office/drawing/2014/main" id="{1E3CB7CB-56B7-4A3A-A5A4-477FDF9DED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0FA2CA-5787-4975-9AA3-DF7C3697D0EA}"/>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133392492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ED1990-2449-4AC0-8187-3CA1AD5987A4}"/>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3" name="Footer Placeholder 2">
            <a:extLst>
              <a:ext uri="{FF2B5EF4-FFF2-40B4-BE49-F238E27FC236}">
                <a16:creationId xmlns:a16="http://schemas.microsoft.com/office/drawing/2014/main" id="{61593F8F-7386-4C61-A146-4B04A6AD79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4BA262-19D2-4304-95E9-E10BB0EA7C65}"/>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5171954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AB41D-2629-40DD-A99C-29DB5A0175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880D44-F6C1-45D3-8874-56239216F2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4ABC5A-B6C7-454A-BE48-E80724E60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6D3F3-B25C-4C83-BE57-7CB8D9DF831E}"/>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6" name="Footer Placeholder 5">
            <a:extLst>
              <a:ext uri="{FF2B5EF4-FFF2-40B4-BE49-F238E27FC236}">
                <a16:creationId xmlns:a16="http://schemas.microsoft.com/office/drawing/2014/main" id="{3E0AF2BB-0359-4F2F-B7B3-B9EAD5C548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8E4F1-7B9D-4D25-86CA-8CCA95A43874}"/>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2533061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490828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1A84-5CDB-4869-9516-9345B9BE1C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2EA4A5-0A50-45AF-90A4-71485A54C5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2B357A-A7C7-43F2-9838-336F9A3E14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267BFF-6E5A-4368-AB35-089152DD5B65}"/>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6" name="Footer Placeholder 5">
            <a:extLst>
              <a:ext uri="{FF2B5EF4-FFF2-40B4-BE49-F238E27FC236}">
                <a16:creationId xmlns:a16="http://schemas.microsoft.com/office/drawing/2014/main" id="{F2320547-2261-4A31-AB24-7C454B88B1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60F65B-68F2-4399-8695-B939A147C5FC}"/>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273599457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C0929-9C79-4836-8488-82990229F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ED4CDD-3DBA-4473-966B-E49130CBAD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E2947-7909-4D01-B468-3C71D04DF763}"/>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65E55294-DFD2-4177-A859-D5E9B5F38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0F8F-719A-4911-8EA9-DB2A76211565}"/>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146739511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C9264C-BD4C-4CC4-B3D8-D81F2820FC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067301-C554-46C8-9A0B-F3D2B14869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B159D-331D-4B59-A83D-679D9B4B38DB}"/>
              </a:ext>
            </a:extLst>
          </p:cNvPr>
          <p:cNvSpPr>
            <a:spLocks noGrp="1"/>
          </p:cNvSpPr>
          <p:nvPr>
            <p:ph type="dt" sz="half" idx="10"/>
          </p:nvPr>
        </p:nvSpPr>
        <p:spPr/>
        <p:txBody>
          <a:body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3F3E32FC-AD68-4C21-943B-07AC147502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74E8-B9BC-457E-9016-6C4FCDEE5213}"/>
              </a:ext>
            </a:extLst>
          </p:cNvPr>
          <p:cNvSpPr>
            <a:spLocks noGrp="1"/>
          </p:cNvSpPr>
          <p:nvPr>
            <p:ph type="sldNum" sz="quarter" idx="12"/>
          </p:nvPr>
        </p:nvSpPr>
        <p:spPr/>
        <p:txBody>
          <a:bodyPr/>
          <a:lstStyle/>
          <a:p>
            <a:fld id="{221D6FE4-13B9-4E12-BEB9-AB26D44DFC5C}" type="slidenum">
              <a:rPr lang="en-US" smtClean="0"/>
              <a:t>‹#›</a:t>
            </a:fld>
            <a:endParaRPr lang="en-US"/>
          </a:p>
        </p:txBody>
      </p:sp>
    </p:spTree>
    <p:extLst>
      <p:ext uri="{BB962C8B-B14F-4D97-AF65-F5344CB8AC3E}">
        <p14:creationId xmlns:p14="http://schemas.microsoft.com/office/powerpoint/2010/main" val="200957126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pic>
        <p:nvPicPr>
          <p:cNvPr id="7" name="Picture 6" descr="A picture containing outdoor, sky, black&#10;&#10;Description automatically generated">
            <a:extLst>
              <a:ext uri="{FF2B5EF4-FFF2-40B4-BE49-F238E27FC236}">
                <a16:creationId xmlns:a16="http://schemas.microsoft.com/office/drawing/2014/main" id="{D4F3D71F-8622-48DD-A1AA-0C871756ACA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426" t="22681" r="1426" b="22681"/>
          <a:stretch/>
        </p:blipFill>
        <p:spPr>
          <a:xfrm>
            <a:off x="0" y="0"/>
            <a:ext cx="12192000" cy="6858001"/>
          </a:xfrm>
          <a:prstGeom prst="rect">
            <a:avLst/>
          </a:prstGeom>
        </p:spPr>
      </p:pic>
      <p:sp>
        <p:nvSpPr>
          <p:cNvPr id="4" name="Text Placeholder 3"/>
          <p:cNvSpPr>
            <a:spLocks noGrp="1"/>
          </p:cNvSpPr>
          <p:nvPr>
            <p:ph type="body" sz="quarter" idx="10"/>
          </p:nvPr>
        </p:nvSpPr>
        <p:spPr>
          <a:xfrm>
            <a:off x="269239" y="1189177"/>
            <a:ext cx="11653523" cy="1844608"/>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8407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535296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3586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0989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5851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532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5761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78434501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48099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709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77116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80938014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943662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9865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0000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2353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1900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0646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00230175"/>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85204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99111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_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ctr" defTabSz="895874" rtl="0" eaLnBrk="1" latinLnBrk="0" hangingPunct="1">
              <a:spcBef>
                <a:spcPct val="0"/>
              </a:spcBef>
              <a:buNone/>
              <a:defRPr lang="en-US" sz="3529" b="0" i="0" u="none" kern="1200" spc="0" baseline="0" dirty="0">
                <a:solidFill>
                  <a:srgbClr val="2F2F2F"/>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1154537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200229" y="121851"/>
            <a:ext cx="11655840" cy="899665"/>
          </a:xfrm>
        </p:spPr>
        <p:txBody>
          <a:bodyPr/>
          <a:lstStyle>
            <a:lvl1pPr marL="0" algn="l" defTabSz="895874" rtl="0" eaLnBrk="1" latinLnBrk="0" hangingPunct="1">
              <a:spcBef>
                <a:spcPct val="0"/>
              </a:spcBef>
              <a:buNone/>
              <a:defRPr lang="en-US" sz="3529" b="0" i="0" u="none" kern="1200" spc="0" baseline="0" dirty="0">
                <a:solidFill>
                  <a:srgbClr val="2F2F2F"/>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3767454421"/>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
            <a:ext cx="8882164" cy="4572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32492377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88556486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sz="half" idx="1"/>
          </p:nvPr>
        </p:nvSpPr>
        <p:spPr>
          <a:xfrm>
            <a:off x="228600" y="902172"/>
            <a:ext cx="11734800" cy="5263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9">
            <a:extLst>
              <a:ext uri="{FF2B5EF4-FFF2-40B4-BE49-F238E27FC236}">
                <a16:creationId xmlns:a16="http://schemas.microsoft.com/office/drawing/2014/main" id="{19ED654E-6B5C-4599-A273-4D38AFDDE9EB}"/>
              </a:ext>
            </a:extLst>
          </p:cNvPr>
          <p:cNvSpPr>
            <a:spLocks noGrp="1"/>
          </p:cNvSpPr>
          <p:nvPr>
            <p:ph type="body" sz="quarter" idx="11"/>
          </p:nvPr>
        </p:nvSpPr>
        <p:spPr>
          <a:xfrm>
            <a:off x="9601200" y="114300"/>
            <a:ext cx="2362200" cy="457200"/>
          </a:xfrm>
        </p:spPr>
        <p:txBody>
          <a:bodyPr wrap="none" lIns="0" tIns="0" rIns="0" bIns="0" anchor="ctr">
            <a:noAutofit/>
          </a:bodyPr>
          <a:lstStyle>
            <a:lvl1pPr marL="0" indent="0" algn="r">
              <a:lnSpc>
                <a:spcPct val="100000"/>
              </a:lnSpc>
              <a:spcBef>
                <a:spcPts val="0"/>
              </a:spcBef>
              <a:buNone/>
              <a:defRPr sz="1500">
                <a:solidFill>
                  <a:srgbClr val="FFFFFF"/>
                </a:solidFill>
              </a:defRPr>
            </a:lvl1pPr>
            <a:lvl2pPr marL="457200" indent="0" algn="r">
              <a:buNone/>
              <a:defRPr sz="1400"/>
            </a:lvl2pPr>
            <a:lvl3pPr marL="914400" indent="0" algn="r">
              <a:buNone/>
              <a:defRPr sz="1200"/>
            </a:lvl3pPr>
            <a:lvl4pPr marL="1371600" indent="0" algn="r">
              <a:buNone/>
              <a:defRPr sz="1100"/>
            </a:lvl4pPr>
            <a:lvl5pPr marL="1828800" indent="0" algn="r">
              <a:buNone/>
              <a:defRPr sz="1100"/>
            </a:lvl5pPr>
          </a:lstStyle>
          <a:p>
            <a:pPr lvl="0"/>
            <a:r>
              <a:rPr lang="en-US"/>
              <a:t>Edit Master text styles</a:t>
            </a:r>
          </a:p>
        </p:txBody>
      </p:sp>
    </p:spTree>
    <p:extLst>
      <p:ext uri="{BB962C8B-B14F-4D97-AF65-F5344CB8AC3E}">
        <p14:creationId xmlns:p14="http://schemas.microsoft.com/office/powerpoint/2010/main" val="7129408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sz="half" idx="1"/>
          </p:nvPr>
        </p:nvSpPr>
        <p:spPr>
          <a:xfrm>
            <a:off x="228600" y="902172"/>
            <a:ext cx="11734800" cy="52632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601683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secHead">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913" y="1709738"/>
            <a:ext cx="11252887" cy="2852737"/>
          </a:xfrm>
        </p:spPr>
        <p:txBody>
          <a:bodyPr anchor="b">
            <a:normAutofit/>
          </a:bodyPr>
          <a:lstStyle>
            <a:lvl1pPr>
              <a:defRPr sz="4000">
                <a:solidFill>
                  <a:schemeClr val="bg1"/>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481913" y="4589463"/>
            <a:ext cx="11252887" cy="1500187"/>
          </a:xfrm>
        </p:spPr>
        <p:txBody>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p:cNvSpPr>
            <a:spLocks noGrp="1"/>
          </p:cNvSpPr>
          <p:nvPr>
            <p:ph type="ftr" sz="quarter" idx="3"/>
          </p:nvPr>
        </p:nvSpPr>
        <p:spPr>
          <a:xfrm>
            <a:off x="481913" y="6311900"/>
            <a:ext cx="1000897" cy="409575"/>
          </a:xfrm>
          <a:prstGeom prst="rect">
            <a:avLst/>
          </a:prstGeom>
        </p:spPr>
        <p:txBody>
          <a:bodyPr vert="horz" lIns="91440" tIns="45720" rIns="91440" bIns="45720" rtlCol="0" anchor="ctr"/>
          <a:lstStyle>
            <a:lvl1pPr algn="ctr">
              <a:defRPr sz="1000">
                <a:solidFill>
                  <a:schemeClr val="bg1">
                    <a:lumMod val="65000"/>
                  </a:schemeClr>
                </a:solidFill>
              </a:defRPr>
            </a:lvl1pPr>
          </a:lstStyle>
          <a:p>
            <a:pPr algn="l"/>
            <a:r>
              <a:rPr lang="en-US"/>
              <a:t>CONFIDENTIAL</a:t>
            </a:r>
          </a:p>
        </p:txBody>
      </p:sp>
      <p:sp>
        <p:nvSpPr>
          <p:cNvPr id="5" name="Rectangle 4"/>
          <p:cNvSpPr/>
          <p:nvPr userDrawn="1"/>
        </p:nvSpPr>
        <p:spPr>
          <a:xfrm>
            <a:off x="10614212" y="6311900"/>
            <a:ext cx="1195294" cy="409575"/>
          </a:xfrm>
          <a:prstGeom prst="rect">
            <a:avLst/>
          </a:prstGeom>
          <a:solidFill>
            <a:srgbClr val="3F41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a:stretch>
            <a:fillRect/>
          </a:stretch>
        </p:blipFill>
        <p:spPr>
          <a:xfrm>
            <a:off x="10669034" y="6345616"/>
            <a:ext cx="1140472" cy="342142"/>
          </a:xfrm>
          <a:prstGeom prst="rect">
            <a:avLst/>
          </a:prstGeom>
        </p:spPr>
      </p:pic>
    </p:spTree>
    <p:extLst>
      <p:ext uri="{BB962C8B-B14F-4D97-AF65-F5344CB8AC3E}">
        <p14:creationId xmlns:p14="http://schemas.microsoft.com/office/powerpoint/2010/main" val="1090574947"/>
      </p:ext>
    </p:extLst>
  </p:cSld>
  <p:clrMapOvr>
    <a:overrideClrMapping bg1="lt1" tx1="dk1" bg2="lt2" tx2="dk2" accent1="accent1" accent2="accent2" accent3="accent3" accent4="accent4" accent5="accent5" accent6="accent6" hlink="hlink" folHlink="folHlink"/>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Walkin">
    <p:bg>
      <p:bgPr>
        <a:solidFill>
          <a:schemeClr val="tx2">
            <a:lumMod val="50000"/>
            <a:lumOff val="50000"/>
          </a:schemeClr>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a:srcRect l="261" t="27114" r="-1" b="26985"/>
          <a:stretch/>
        </p:blipFill>
        <p:spPr bwMode="ltGray">
          <a:xfrm>
            <a:off x="0" y="1860549"/>
            <a:ext cx="12188952" cy="3149601"/>
          </a:xfrm>
          <a:prstGeom prst="rect">
            <a:avLst/>
          </a:prstGeom>
        </p:spPr>
      </p:pic>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0" name="Title 1">
            <a:extLst>
              <a:ext uri="{FF2B5EF4-FFF2-40B4-BE49-F238E27FC236}">
                <a16:creationId xmlns:a16="http://schemas.microsoft.com/office/drawing/2014/main" id="{3B45E500-FA10-48B3-B0F7-A9DC5DCCC8DA}"/>
              </a:ext>
            </a:extLst>
          </p:cNvPr>
          <p:cNvSpPr txBox="1">
            <a:spLocks/>
          </p:cNvSpPr>
          <p:nvPr userDrawn="1"/>
        </p:nvSpPr>
        <p:spPr>
          <a:xfrm>
            <a:off x="588263" y="3066017"/>
            <a:ext cx="7488937" cy="738664"/>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1200" b="0" kern="1200" cap="none" spc="-50" baseline="0">
                <a:ln w="3175">
                  <a:noFill/>
                </a:ln>
                <a:solidFill>
                  <a:srgbClr val="FFFFFF"/>
                </a:solidFill>
                <a:effectLst/>
                <a:latin typeface="+mj-lt"/>
                <a:ea typeface="+mn-ea"/>
                <a:cs typeface="Segoe UI" pitchFamily="34" charset="0"/>
              </a:defRPr>
            </a:lvl1pPr>
          </a:lstStyle>
          <a:p>
            <a:r>
              <a:rPr lang="en-US" sz="4800">
                <a:solidFill>
                  <a:schemeClr val="tx1"/>
                </a:solidFill>
                <a:latin typeface="Segoe UI" panose="020B0502040204020203" pitchFamily="34" charset="0"/>
              </a:rPr>
              <a:t>2019 MVP Global Summit</a:t>
            </a:r>
          </a:p>
        </p:txBody>
      </p:sp>
      <p:sp>
        <p:nvSpPr>
          <p:cNvPr id="11" name="Footer Placeholder 10">
            <a:extLst>
              <a:ext uri="{FF2B5EF4-FFF2-40B4-BE49-F238E27FC236}">
                <a16:creationId xmlns:a16="http://schemas.microsoft.com/office/drawing/2014/main" id="{5A64C85A-0B3C-438F-B3E5-8B0A76CFB349}"/>
              </a:ext>
            </a:extLst>
          </p:cNvPr>
          <p:cNvSpPr>
            <a:spLocks noGrp="1"/>
          </p:cNvSpPr>
          <p:nvPr>
            <p:ph type="ftr" sz="quarter" idx="10"/>
          </p:nvPr>
        </p:nvSpPr>
        <p:spPr/>
        <p:txBody>
          <a:bodyPr/>
          <a:lstStyle/>
          <a:p>
            <a:pPr algn="l"/>
            <a:endParaRPr lang="en-US" dirty="0"/>
          </a:p>
        </p:txBody>
      </p:sp>
    </p:spTree>
    <p:extLst>
      <p:ext uri="{BB962C8B-B14F-4D97-AF65-F5344CB8AC3E}">
        <p14:creationId xmlns:p14="http://schemas.microsoft.com/office/powerpoint/2010/main" val="327423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263409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5614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13265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7520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71430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3325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659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2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321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364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3565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ctiv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1"/>
            <a:ext cx="10363200" cy="1362075"/>
          </a:xfrm>
        </p:spPr>
        <p:txBody>
          <a:bodyPr anchor="t"/>
          <a:lstStyle>
            <a:lvl1pPr algn="l">
              <a:defRPr sz="4000" b="0" i="0" cap="none" baseline="0">
                <a:solidFill>
                  <a:srgbClr val="1E70B6"/>
                </a:solidFill>
              </a:defRPr>
            </a:lvl1pPr>
          </a:lstStyle>
          <a:p>
            <a:r>
              <a:rPr lang="en-US" dirty="0"/>
              <a:t>Click to edit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4800" b="0" i="0" cap="none" baseline="0">
                <a:latin typeface="Segoe UI Light" panose="020B0502040204020203" pitchFamily="34" charset="0"/>
                <a:cs typeface="Segoe UI Light" panose="020B05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TEXT STYLES</a:t>
            </a:r>
          </a:p>
        </p:txBody>
      </p:sp>
    </p:spTree>
    <p:extLst>
      <p:ext uri="{BB962C8B-B14F-4D97-AF65-F5344CB8AC3E}">
        <p14:creationId xmlns:p14="http://schemas.microsoft.com/office/powerpoint/2010/main" val="19872394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827429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28592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69626598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76468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1406555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17655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22640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33861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52565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41853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3509172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8143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3449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9193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419518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4454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59962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928918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149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3381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2539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04130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90066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88808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FE97-385A-41EC-9C8B-CEB9A448D1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A98FB3-0278-4E6E-8174-E41A254B5C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9DDFF1-D1B1-46AE-BF57-052AED58BA25}"/>
              </a:ext>
            </a:extLst>
          </p:cNvPr>
          <p:cNvSpPr>
            <a:spLocks noGrp="1"/>
          </p:cNvSpPr>
          <p:nvPr>
            <p:ph type="dt" sz="half" idx="10"/>
          </p:nvPr>
        </p:nvSpPr>
        <p:spPr/>
        <p:txBody>
          <a:bodyPr/>
          <a:lstStyle/>
          <a:p>
            <a:fld id="{EBDE283B-7A44-4247-9B0D-30B37EA316E6}" type="datetimeFigureOut">
              <a:rPr lang="en-US" smtClean="0"/>
              <a:t>11/21/2019</a:t>
            </a:fld>
            <a:endParaRPr lang="en-US"/>
          </a:p>
        </p:txBody>
      </p:sp>
      <p:sp>
        <p:nvSpPr>
          <p:cNvPr id="5" name="Footer Placeholder 4">
            <a:extLst>
              <a:ext uri="{FF2B5EF4-FFF2-40B4-BE49-F238E27FC236}">
                <a16:creationId xmlns:a16="http://schemas.microsoft.com/office/drawing/2014/main" id="{EEDA9394-A42D-42B5-BFCF-75D10D88D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9D64A-274A-43EB-8F9C-63C93113887D}"/>
              </a:ext>
            </a:extLst>
          </p:cNvPr>
          <p:cNvSpPr>
            <a:spLocks noGrp="1"/>
          </p:cNvSpPr>
          <p:nvPr>
            <p:ph type="sldNum" sz="quarter" idx="12"/>
          </p:nvPr>
        </p:nvSpPr>
        <p:spPr/>
        <p:txBody>
          <a:bodyPr/>
          <a:lstStyle/>
          <a:p>
            <a:fld id="{2C6BF54E-469F-478C-B82F-7B5C6C1DB160}" type="slidenum">
              <a:rPr lang="en-US" smtClean="0"/>
              <a:t>‹#›</a:t>
            </a:fld>
            <a:endParaRPr lang="en-US"/>
          </a:p>
        </p:txBody>
      </p:sp>
    </p:spTree>
    <p:extLst>
      <p:ext uri="{BB962C8B-B14F-4D97-AF65-F5344CB8AC3E}">
        <p14:creationId xmlns:p14="http://schemas.microsoft.com/office/powerpoint/2010/main" val="276084769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8"/>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6"/>
            <a:ext cx="3768898" cy="646331"/>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458060"/>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57652644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EBC5016-39BA-414D-BEE9-6CAE7ACF55F3}"/>
              </a:ext>
            </a:extLst>
          </p:cNvPr>
          <p:cNvSpPr>
            <a:spLocks noGrp="1"/>
          </p:cNvSpPr>
          <p:nvPr>
            <p:ph type="body" sz="quarter" idx="10"/>
          </p:nvPr>
        </p:nvSpPr>
        <p:spPr>
          <a:xfrm>
            <a:off x="588264" y="1108105"/>
            <a:ext cx="11018520" cy="276999"/>
          </a:xfrm>
        </p:spPr>
        <p:txBody>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6431197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25929625"/>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577829804"/>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78692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59768"/>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72397008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4501125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805998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2730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3583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dirty="0"/>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02512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5962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059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07782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
        <p:nvSpPr>
          <p:cNvPr id="3" name="Content Placeholder 2"/>
          <p:cNvSpPr>
            <a:spLocks noGrp="1"/>
          </p:cNvSpPr>
          <p:nvPr>
            <p:ph sz="half" idx="1" hasCustomPrompt="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33058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641527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823631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4406" y="365126"/>
            <a:ext cx="11354394" cy="386715"/>
          </a:xfrm>
        </p:spPr>
        <p:txBody>
          <a:bodyPr>
            <a:noAutofit/>
          </a:bodyPr>
          <a:lstStyle>
            <a:lvl1pPr>
              <a:defRPr sz="3600"/>
            </a:lvl1pPr>
          </a:lstStyle>
          <a:p>
            <a:r>
              <a:rPr lang="en-US"/>
              <a:t>Click to edit Master title style</a:t>
            </a:r>
          </a:p>
        </p:txBody>
      </p:sp>
      <p:sp>
        <p:nvSpPr>
          <p:cNvPr id="3" name="Content Placeholder 2"/>
          <p:cNvSpPr>
            <a:spLocks noGrp="1"/>
          </p:cNvSpPr>
          <p:nvPr>
            <p:ph idx="1"/>
          </p:nvPr>
        </p:nvSpPr>
        <p:spPr/>
        <p:txBody>
          <a:bodyPr>
            <a:normAutofit/>
          </a:bodyPr>
          <a:lstStyle>
            <a:lvl1pPr>
              <a:defRPr sz="24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2D2CE548-A877-4E19-992B-BEAC5BDD056E}" type="slidenum">
              <a:rPr lang="en-US" sz="1765" smtClean="0">
                <a:solidFill>
                  <a:srgbClr val="FFFFFF"/>
                </a:solidFill>
              </a:rPr>
              <a:pPr defTabSz="914367"/>
              <a:t>‹#›</a:t>
            </a:fld>
            <a:endParaRPr lang="en-US" sz="1765">
              <a:solidFill>
                <a:srgbClr val="FFFFFF"/>
              </a:solidFill>
            </a:endParaRPr>
          </a:p>
        </p:txBody>
      </p:sp>
      <p:sp>
        <p:nvSpPr>
          <p:cNvPr id="14" name="Text Placeholder 13"/>
          <p:cNvSpPr>
            <a:spLocks noGrp="1"/>
          </p:cNvSpPr>
          <p:nvPr>
            <p:ph type="body" sz="quarter" idx="13"/>
          </p:nvPr>
        </p:nvSpPr>
        <p:spPr>
          <a:xfrm>
            <a:off x="748189" y="761366"/>
            <a:ext cx="11117845" cy="438170"/>
          </a:xfrm>
        </p:spPr>
        <p:txBody>
          <a:bodyPr>
            <a:normAutofit/>
          </a:bodyPr>
          <a:lstStyle>
            <a:lvl1pPr>
              <a:defRPr sz="1600">
                <a:solidFill>
                  <a:schemeClr val="bg1">
                    <a:lumMod val="65000"/>
                  </a:schemeClr>
                </a:solidFill>
              </a:defRPr>
            </a:lvl1pPr>
          </a:lstStyle>
          <a:p>
            <a:pPr lvl="0"/>
            <a:r>
              <a:rPr lang="en-US"/>
              <a:t>Click to edit Master text styles</a:t>
            </a:r>
          </a:p>
        </p:txBody>
      </p:sp>
    </p:spTree>
    <p:extLst>
      <p:ext uri="{BB962C8B-B14F-4D97-AF65-F5344CB8AC3E}">
        <p14:creationId xmlns:p14="http://schemas.microsoft.com/office/powerpoint/2010/main" val="12719640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pic>
        <p:nvPicPr>
          <p:cNvPr id="7" name="Picture 6" descr="A picture containing outdoor, sky, black&#10;&#10;Description automatically generated">
            <a:extLst>
              <a:ext uri="{FF2B5EF4-FFF2-40B4-BE49-F238E27FC236}">
                <a16:creationId xmlns:a16="http://schemas.microsoft.com/office/drawing/2014/main" id="{D4F3D71F-8622-48DD-A1AA-0C871756ACA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1426" t="22681" r="1426" b="22681"/>
          <a:stretch/>
        </p:blipFill>
        <p:spPr>
          <a:xfrm>
            <a:off x="0" y="0"/>
            <a:ext cx="12192000" cy="6858001"/>
          </a:xfrm>
          <a:prstGeom prst="rect">
            <a:avLst/>
          </a:prstGeom>
        </p:spPr>
      </p:pic>
      <p:sp>
        <p:nvSpPr>
          <p:cNvPr id="4" name="Text Placeholder 3"/>
          <p:cNvSpPr>
            <a:spLocks noGrp="1"/>
          </p:cNvSpPr>
          <p:nvPr>
            <p:ph type="body" sz="quarter" idx="10"/>
          </p:nvPr>
        </p:nvSpPr>
        <p:spPr>
          <a:xfrm>
            <a:off x="269239" y="1189177"/>
            <a:ext cx="11653523" cy="2266583"/>
          </a:xfrm>
        </p:spPr>
        <p:txBody>
          <a:bodyPr>
            <a:spAutoFit/>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1832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tx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24981804-6C36-4BEF-99D5-0202FE3C457D}"/>
              </a:ext>
            </a:extLst>
          </p:cNvPr>
          <p:cNvSpPr>
            <a:spLocks/>
          </p:cNvSpPr>
          <p:nvPr userDrawn="1"/>
        </p:nvSpPr>
        <p:spPr bwMode="auto">
          <a:xfrm>
            <a:off x="0" y="3260726"/>
            <a:ext cx="12192000" cy="239713"/>
          </a:xfrm>
          <a:custGeom>
            <a:avLst/>
            <a:gdLst>
              <a:gd name="T0" fmla="*/ 0 w 21600"/>
              <a:gd name="T1" fmla="*/ 2147483646 h 21600"/>
              <a:gd name="T2" fmla="*/ 2147483646 w 21600"/>
              <a:gd name="T3" fmla="*/ 2147483646 h 21600"/>
              <a:gd name="T4" fmla="*/ 2147483646 w 21600"/>
              <a:gd name="T5" fmla="*/ 0 h 21600"/>
              <a:gd name="T6" fmla="*/ 2147483646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0" y="21600"/>
                  <a:pt x="15833" y="21200"/>
                  <a:pt x="15862" y="21200"/>
                </a:cubicBezTo>
                <a:cubicBezTo>
                  <a:pt x="16139" y="21200"/>
                  <a:pt x="16765" y="0"/>
                  <a:pt x="17033" y="0"/>
                </a:cubicBezTo>
                <a:cubicBezTo>
                  <a:pt x="17064" y="0"/>
                  <a:pt x="21600" y="0"/>
                  <a:pt x="21600" y="0"/>
                </a:cubicBezTo>
              </a:path>
            </a:pathLst>
          </a:custGeom>
          <a:noFill/>
          <a:ln w="19050" cap="flat">
            <a:solidFill>
              <a:srgbClr val="0088D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a:p>
        </p:txBody>
      </p:sp>
      <p:grpSp>
        <p:nvGrpSpPr>
          <p:cNvPr id="5" name="Gruppieren 5">
            <a:extLst>
              <a:ext uri="{FF2B5EF4-FFF2-40B4-BE49-F238E27FC236}">
                <a16:creationId xmlns:a16="http://schemas.microsoft.com/office/drawing/2014/main" id="{EA45CD95-96F3-4F29-A682-9E7F54EEBC59}"/>
              </a:ext>
            </a:extLst>
          </p:cNvPr>
          <p:cNvGrpSpPr>
            <a:grpSpLocks/>
          </p:cNvGrpSpPr>
          <p:nvPr userDrawn="1"/>
        </p:nvGrpSpPr>
        <p:grpSpPr bwMode="auto">
          <a:xfrm>
            <a:off x="9700684" y="3454400"/>
            <a:ext cx="2252133" cy="304800"/>
            <a:chOff x="6974086" y="4285403"/>
            <a:chExt cx="1880936" cy="339204"/>
          </a:xfrm>
        </p:grpSpPr>
        <p:pic>
          <p:nvPicPr>
            <p:cNvPr id="6" name="Picture 7">
              <a:extLst>
                <a:ext uri="{FF2B5EF4-FFF2-40B4-BE49-F238E27FC236}">
                  <a16:creationId xmlns:a16="http://schemas.microsoft.com/office/drawing/2014/main" id="{BB40FDC1-5C3C-46DA-81C4-1D1D4F137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086" y="4285403"/>
              <a:ext cx="1876237" cy="19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9" descr="Pursuit.png">
              <a:extLst>
                <a:ext uri="{FF2B5EF4-FFF2-40B4-BE49-F238E27FC236}">
                  <a16:creationId xmlns:a16="http://schemas.microsoft.com/office/drawing/2014/main" id="{F49771BB-A5CD-47C3-9F39-7271D0518C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43023" y="4533979"/>
              <a:ext cx="1511999" cy="9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5" name="Rectangle 7"/>
          <p:cNvSpPr>
            <a:spLocks noGrp="1" noChangeArrowheads="1"/>
          </p:cNvSpPr>
          <p:nvPr>
            <p:ph type="ctrTitle"/>
          </p:nvPr>
        </p:nvSpPr>
        <p:spPr>
          <a:xfrm>
            <a:off x="1013885" y="1123950"/>
            <a:ext cx="8538633" cy="1081088"/>
          </a:xfrm>
        </p:spPr>
        <p:txBody>
          <a:bodyPr/>
          <a:lstStyle>
            <a:lvl1pPr>
              <a:lnSpc>
                <a:spcPts val="3000"/>
              </a:lnSpc>
              <a:defRPr sz="2400">
                <a:solidFill>
                  <a:schemeClr val="bg1"/>
                </a:solidFill>
                <a:latin typeface="Microsoft Sans Serif" charset="0"/>
              </a:defRPr>
            </a:lvl1pPr>
          </a:lstStyle>
          <a:p>
            <a:pPr lvl="0"/>
            <a:r>
              <a:rPr lang="en-US" noProof="0"/>
              <a:t>Click to edit Master title style</a:t>
            </a:r>
            <a:endParaRPr lang="en-GB" noProof="0" dirty="0"/>
          </a:p>
        </p:txBody>
      </p:sp>
      <p:sp>
        <p:nvSpPr>
          <p:cNvPr id="17416" name="Rectangle 3"/>
          <p:cNvSpPr>
            <a:spLocks noGrp="1" noChangeArrowheads="1"/>
          </p:cNvSpPr>
          <p:nvPr>
            <p:ph type="subTitle" idx="1"/>
          </p:nvPr>
        </p:nvSpPr>
        <p:spPr>
          <a:xfrm>
            <a:off x="1007533" y="2276476"/>
            <a:ext cx="8534400" cy="1008063"/>
          </a:xfrm>
        </p:spPr>
        <p:txBody>
          <a:bodyPr/>
          <a:lstStyle>
            <a:lvl1pPr marL="0" indent="0">
              <a:lnSpc>
                <a:spcPts val="2100"/>
              </a:lnSpc>
              <a:spcAft>
                <a:spcPts val="0"/>
              </a:spcAft>
              <a:buFont typeface="Wingdings" charset="0"/>
              <a:buNone/>
              <a:defRPr b="1">
                <a:latin typeface="Microsoft Sans Serif" charset="0"/>
              </a:defRPr>
            </a:lvl1pPr>
          </a:lstStyle>
          <a:p>
            <a:pPr lvl="0"/>
            <a:r>
              <a:rPr lang="en-US" noProof="0"/>
              <a:t>Click to edit Master subtitle style</a:t>
            </a:r>
            <a:endParaRPr lang="en-GB" noProof="0" dirty="0"/>
          </a:p>
        </p:txBody>
      </p:sp>
    </p:spTree>
    <p:extLst>
      <p:ext uri="{BB962C8B-B14F-4D97-AF65-F5344CB8AC3E}">
        <p14:creationId xmlns:p14="http://schemas.microsoft.com/office/powerpoint/2010/main" val="40923737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3" name="Inhaltsplatzhalt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2844328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5012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tx1"/>
        </a:solidFill>
        <a:effectLst/>
      </p:bgPr>
    </p:bg>
    <p:spTree>
      <p:nvGrpSpPr>
        <p:cNvPr id="1" name=""/>
        <p:cNvGrpSpPr/>
        <p:nvPr/>
      </p:nvGrpSpPr>
      <p:grpSpPr>
        <a:xfrm>
          <a:off x="0" y="0"/>
          <a:ext cx="0" cy="0"/>
          <a:chOff x="0" y="0"/>
          <a:chExt cx="0" cy="0"/>
        </a:xfrm>
      </p:grpSpPr>
      <p:sp>
        <p:nvSpPr>
          <p:cNvPr id="17415" name="Rectangle 7"/>
          <p:cNvSpPr>
            <a:spLocks noGrp="1" noChangeArrowheads="1"/>
          </p:cNvSpPr>
          <p:nvPr>
            <p:ph type="ctrTitle"/>
          </p:nvPr>
        </p:nvSpPr>
        <p:spPr>
          <a:xfrm>
            <a:off x="1013885" y="1123950"/>
            <a:ext cx="8538633" cy="1081088"/>
          </a:xfrm>
        </p:spPr>
        <p:txBody>
          <a:bodyPr/>
          <a:lstStyle>
            <a:lvl1pPr>
              <a:lnSpc>
                <a:spcPts val="3000"/>
              </a:lnSpc>
              <a:defRPr sz="2400">
                <a:solidFill>
                  <a:schemeClr val="bg1"/>
                </a:solidFill>
                <a:latin typeface="Microsoft Sans Serif" charset="0"/>
              </a:defRPr>
            </a:lvl1pPr>
          </a:lstStyle>
          <a:p>
            <a:pPr lvl="0"/>
            <a:r>
              <a:rPr lang="en-US" noProof="0"/>
              <a:t>Click to edit Master title style</a:t>
            </a:r>
            <a:endParaRPr lang="en-GB" noProof="0" dirty="0"/>
          </a:p>
        </p:txBody>
      </p:sp>
      <p:sp>
        <p:nvSpPr>
          <p:cNvPr id="17416" name="Rectangle 3"/>
          <p:cNvSpPr>
            <a:spLocks noGrp="1" noChangeArrowheads="1"/>
          </p:cNvSpPr>
          <p:nvPr>
            <p:ph type="subTitle" idx="1"/>
          </p:nvPr>
        </p:nvSpPr>
        <p:spPr>
          <a:xfrm>
            <a:off x="1007535" y="2276476"/>
            <a:ext cx="8534400" cy="1008062"/>
          </a:xfrm>
        </p:spPr>
        <p:txBody>
          <a:bodyPr/>
          <a:lstStyle>
            <a:lvl1pPr marL="0" indent="0">
              <a:lnSpc>
                <a:spcPts val="2099"/>
              </a:lnSpc>
              <a:spcAft>
                <a:spcPts val="0"/>
              </a:spcAft>
              <a:buFont typeface="Wingdings" charset="0"/>
              <a:buNone/>
              <a:defRPr b="1">
                <a:latin typeface="Microsoft Sans Serif" charset="0"/>
              </a:defRPr>
            </a:lvl1pPr>
          </a:lstStyle>
          <a:p>
            <a:pPr lvl="0"/>
            <a:r>
              <a:rPr lang="en-US" noProof="0"/>
              <a:t>Click to edit Master subtitle style</a:t>
            </a:r>
            <a:endParaRPr lang="en-GB" noProof="0" dirty="0"/>
          </a:p>
        </p:txBody>
      </p:sp>
      <p:sp>
        <p:nvSpPr>
          <p:cNvPr id="4" name="Freeform 2"/>
          <p:cNvSpPr>
            <a:spLocks/>
          </p:cNvSpPr>
          <p:nvPr/>
        </p:nvSpPr>
        <p:spPr bwMode="auto">
          <a:xfrm>
            <a:off x="0" y="3261296"/>
            <a:ext cx="12192000" cy="239713"/>
          </a:xfrm>
          <a:custGeom>
            <a:avLst/>
            <a:gdLst>
              <a:gd name="T0" fmla="*/ 0 w 21600"/>
              <a:gd name="T1" fmla="*/ 2659305 h 21600"/>
              <a:gd name="T2" fmla="*/ 2147483647 w 21600"/>
              <a:gd name="T3" fmla="*/ 2610064 h 21600"/>
              <a:gd name="T4" fmla="*/ 2147483647 w 21600"/>
              <a:gd name="T5" fmla="*/ 0 h 21600"/>
              <a:gd name="T6" fmla="*/ 2147483647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0" y="21600"/>
                  <a:pt x="15833" y="21200"/>
                  <a:pt x="15862" y="21200"/>
                </a:cubicBezTo>
                <a:cubicBezTo>
                  <a:pt x="16139" y="21200"/>
                  <a:pt x="16765" y="0"/>
                  <a:pt x="17033" y="0"/>
                </a:cubicBezTo>
                <a:cubicBezTo>
                  <a:pt x="17064" y="0"/>
                  <a:pt x="21600" y="0"/>
                  <a:pt x="21600" y="0"/>
                </a:cubicBezTo>
              </a:path>
            </a:pathLst>
          </a:custGeom>
          <a:noFill/>
          <a:ln w="19050" cap="flat">
            <a:solidFill>
              <a:srgbClr val="0088D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913689"/>
            <a:endParaRPr lang="de-DE" sz="1800">
              <a:solidFill>
                <a:srgbClr val="4D4F53"/>
              </a:solidFill>
            </a:endParaRPr>
          </a:p>
        </p:txBody>
      </p:sp>
      <p:grpSp>
        <p:nvGrpSpPr>
          <p:cNvPr id="5" name="Gruppieren 5"/>
          <p:cNvGrpSpPr/>
          <p:nvPr/>
        </p:nvGrpSpPr>
        <p:grpSpPr>
          <a:xfrm>
            <a:off x="9701390" y="3454827"/>
            <a:ext cx="2252133" cy="304610"/>
            <a:chOff x="6974086" y="4285403"/>
            <a:chExt cx="1880936" cy="339204"/>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4086" y="4285403"/>
              <a:ext cx="1876237" cy="19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round/>
                  <a:headEnd/>
                  <a:tailEnd/>
                </a14:hiddenLine>
              </a:ext>
            </a:extLst>
          </p:spPr>
        </p:pic>
        <p:pic>
          <p:nvPicPr>
            <p:cNvPr id="7" name="Bild 19" descr="Pursui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3023" y="4533979"/>
              <a:ext cx="1511999" cy="90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818797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a:t>Click to edit Master title style</a:t>
            </a:r>
            <a:endParaRPr lang="en-GB" noProof="0" dirty="0"/>
          </a:p>
        </p:txBody>
      </p:sp>
      <p:sp>
        <p:nvSpPr>
          <p:cNvPr id="3" name="Inhaltsplatzhalt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792089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240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0"/>
            <a:ext cx="10972800" cy="807720"/>
          </a:xfrm>
        </p:spPr>
        <p:txBody>
          <a:bodyPr/>
          <a:lstStyle>
            <a:lvl1pPr>
              <a:defRPr/>
            </a:lvl1pPr>
          </a:lstStyle>
          <a:p>
            <a:r>
              <a:rPr lang="en-US" dirty="0"/>
              <a:t>Click to edit title style</a:t>
            </a:r>
          </a:p>
        </p:txBody>
      </p:sp>
      <p:sp>
        <p:nvSpPr>
          <p:cNvPr id="3" name="Text Placeholder 2"/>
          <p:cNvSpPr>
            <a:spLocks noGrp="1"/>
          </p:cNvSpPr>
          <p:nvPr>
            <p:ph type="body" idx="1" hasCustomPrompt="1"/>
          </p:nvPr>
        </p:nvSpPr>
        <p:spPr>
          <a:xfrm>
            <a:off x="609600" y="1535113"/>
            <a:ext cx="5386917" cy="639762"/>
          </a:xfrm>
        </p:spPr>
        <p:txBody>
          <a:bodyPr anchor="t"/>
          <a:lstStyle>
            <a:lvl1pPr marL="0" indent="0">
              <a:buNone/>
              <a:defRPr sz="2400" b="0">
                <a:solidFill>
                  <a:srgbClr val="1E70B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4" name="Content Placeholder 3"/>
          <p:cNvSpPr>
            <a:spLocks noGrp="1"/>
          </p:cNvSpPr>
          <p:nvPr>
            <p:ph sz="half" idx="2" hasCustomPrompt="1"/>
          </p:nvPr>
        </p:nvSpPr>
        <p:spPr>
          <a:xfrm>
            <a:off x="609600" y="2174875"/>
            <a:ext cx="5386917" cy="3951288"/>
          </a:xfrm>
        </p:spPr>
        <p:txBody>
          <a:bodyPr/>
          <a:lstStyle>
            <a:lvl1pPr>
              <a:buClr>
                <a:srgbClr val="1E70B6"/>
              </a:buClr>
              <a:defRPr sz="2400"/>
            </a:lvl1pPr>
            <a:lvl2pPr>
              <a:buClr>
                <a:srgbClr val="1E70B6"/>
              </a:buClr>
              <a:defRPr sz="2000"/>
            </a:lvl2pPr>
            <a:lvl3pPr>
              <a:buClr>
                <a:srgbClr val="1E70B6"/>
              </a:buClr>
              <a:defRPr sz="1800"/>
            </a:lvl3pPr>
            <a:lvl4pPr>
              <a:buClr>
                <a:srgbClr val="1E70B6"/>
              </a:buClr>
              <a:defRPr sz="1600"/>
            </a:lvl4pPr>
            <a:lvl5pPr>
              <a:buClr>
                <a:srgbClr val="1E70B6"/>
              </a:buClr>
              <a:defRPr sz="1600"/>
            </a:lvl5pPr>
            <a:lvl6pPr>
              <a:defRPr sz="1600"/>
            </a:lvl6pPr>
            <a:lvl7pPr>
              <a:defRPr sz="1600"/>
            </a:lvl7pPr>
            <a:lvl8pPr>
              <a:defRPr sz="1600"/>
            </a:lvl8pPr>
            <a:lvl9pPr>
              <a:defRPr sz="1600"/>
            </a:lvl9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93368" y="1535113"/>
            <a:ext cx="5389033" cy="639762"/>
          </a:xfrm>
        </p:spPr>
        <p:txBody>
          <a:bodyPr anchor="t"/>
          <a:lstStyle>
            <a:lvl1pPr marL="0" indent="0">
              <a:buNone/>
              <a:defRPr sz="2400" b="0">
                <a:solidFill>
                  <a:srgbClr val="1E70B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styles</a:t>
            </a:r>
          </a:p>
        </p:txBody>
      </p:sp>
      <p:sp>
        <p:nvSpPr>
          <p:cNvPr id="6" name="Content Placeholder 5"/>
          <p:cNvSpPr>
            <a:spLocks noGrp="1"/>
          </p:cNvSpPr>
          <p:nvPr>
            <p:ph sz="quarter" idx="4" hasCustomPrompt="1"/>
          </p:nvPr>
        </p:nvSpPr>
        <p:spPr>
          <a:xfrm>
            <a:off x="6193368" y="2174875"/>
            <a:ext cx="5389033" cy="3951288"/>
          </a:xfrm>
        </p:spPr>
        <p:txBody>
          <a:bodyPr/>
          <a:lstStyle>
            <a:lvl1pPr>
              <a:buClr>
                <a:srgbClr val="1E70B6"/>
              </a:buClr>
              <a:defRPr sz="2400"/>
            </a:lvl1pPr>
            <a:lvl2pPr>
              <a:buClr>
                <a:srgbClr val="1E70B6"/>
              </a:buClr>
              <a:defRPr sz="2000"/>
            </a:lvl2pPr>
            <a:lvl3pPr>
              <a:buClr>
                <a:srgbClr val="1E70B6"/>
              </a:buClr>
              <a:defRPr sz="1800"/>
            </a:lvl3pPr>
            <a:lvl4pPr>
              <a:buClr>
                <a:srgbClr val="1E70B6"/>
              </a:buClr>
              <a:defRPr sz="1600"/>
            </a:lvl4pPr>
            <a:lvl5pPr>
              <a:buClr>
                <a:srgbClr val="1E70B6"/>
              </a:buClr>
              <a:defRPr sz="1600"/>
            </a:lvl5pPr>
            <a:lvl6pPr>
              <a:defRPr sz="1600"/>
            </a:lvl6pPr>
            <a:lvl7pPr>
              <a:defRPr sz="1600"/>
            </a:lvl7pPr>
            <a:lvl8pPr>
              <a:defRPr sz="1600"/>
            </a:lvl8pPr>
            <a:lvl9pPr>
              <a:defRPr sz="1600"/>
            </a:lvl9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2836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756928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70408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515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7946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157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000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10642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6845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04064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4563740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24088627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4401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7426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29338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3099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9428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644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36560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62396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Graphic layout: three columns graphic and tex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48262624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8710812" y="1771651"/>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spTree>
    <p:extLst>
      <p:ext uri="{BB962C8B-B14F-4D97-AF65-F5344CB8AC3E}">
        <p14:creationId xmlns:p14="http://schemas.microsoft.com/office/powerpoint/2010/main" val="2478268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9823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p:nvGrpSpPr>
        <p:grpSpPr bwMode="ltGray">
          <a:xfrm>
            <a:off x="6256117"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32032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549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8067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339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6050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90548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778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248800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8"/>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238803221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6256117" y="-21838"/>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20177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 style</a:t>
            </a:r>
          </a:p>
        </p:txBody>
      </p:sp>
      <p:sp>
        <p:nvSpPr>
          <p:cNvPr id="3" name="Text Placeholder 2"/>
          <p:cNvSpPr>
            <a:spLocks noGrp="1"/>
          </p:cNvSpPr>
          <p:nvPr>
            <p:ph type="body" idx="1" hasCustomPrompt="1"/>
          </p:nvPr>
        </p:nvSpPr>
        <p:spPr/>
        <p:txBody>
          <a:bodyPr/>
          <a:lstStyle>
            <a:lvl1pPr>
              <a:buClr>
                <a:srgbClr val="1E70B6"/>
              </a:buClr>
              <a:defRPr/>
            </a:lvl1pPr>
            <a:lvl2pPr>
              <a:buClr>
                <a:srgbClr val="1E70B6"/>
              </a:buClr>
              <a:defRPr/>
            </a:lvl2pPr>
            <a:lvl3pPr>
              <a:buClr>
                <a:srgbClr val="1E70B6"/>
              </a:buClr>
              <a:defRPr/>
            </a:lvl3pPr>
            <a:lvl4pPr>
              <a:buClr>
                <a:srgbClr val="1E70B6"/>
              </a:buClr>
              <a:defRPr/>
            </a:lvl4pPr>
            <a:lvl5pPr>
              <a:buClr>
                <a:srgbClr val="1E70B6"/>
              </a:buClr>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0125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6054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180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2398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55780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CBAA2E1-891E-A14A-B35D-B68834B3B1B0}"/>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96725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5" name="Text Box 3">
            <a:extLst>
              <a:ext uri="{FF2B5EF4-FFF2-40B4-BE49-F238E27FC236}">
                <a16:creationId xmlns:a16="http://schemas.microsoft.com/office/drawing/2014/main" id="{03636402-179D-CE42-A4DE-39C0CBFE8632}"/>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D9C374CA-914B-5E42-80D3-250C3E335B87}"/>
              </a:ext>
            </a:extLst>
          </p:cNvPr>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98859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465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3682743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p:nvPicPr>
        <p:blipFill rotWithShape="1">
          <a:blip r:embed="rId2"/>
          <a:srcRect l="17119" r="5881"/>
          <a:stretch/>
        </p:blipFill>
        <p:spPr>
          <a:xfrm>
            <a:off x="0" y="0"/>
            <a:ext cx="4828867" cy="6858623"/>
          </a:xfrm>
          <a:prstGeom prst="rect">
            <a:avLst/>
          </a:prstGeom>
        </p:spPr>
      </p:pic>
    </p:spTree>
    <p:extLst>
      <p:ext uri="{BB962C8B-B14F-4D97-AF65-F5344CB8AC3E}">
        <p14:creationId xmlns:p14="http://schemas.microsoft.com/office/powerpoint/2010/main" val="274645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5848427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791200" y="318052"/>
            <a:ext cx="6109252" cy="821635"/>
          </a:xfrm>
        </p:spPr>
        <p:txBody>
          <a:bodyPr/>
          <a:lstStyle/>
          <a:p>
            <a:r>
              <a:rPr lang="en-US" dirty="0"/>
              <a:t>Click to edit Master title style</a:t>
            </a:r>
          </a:p>
        </p:txBody>
      </p:sp>
      <p:sp>
        <p:nvSpPr>
          <p:cNvPr id="3" name="Rectangle 2"/>
          <p:cNvSpPr/>
          <p:nvPr userDrawn="1"/>
        </p:nvSpPr>
        <p:spPr bwMode="auto">
          <a:xfrm>
            <a:off x="0" y="-1"/>
            <a:ext cx="5194852" cy="6858001"/>
          </a:xfrm>
          <a:prstGeom prst="rect">
            <a:avLst/>
          </a:prstGeom>
          <a:solidFill>
            <a:srgbClr val="00AFF0"/>
          </a:soli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5" name="TextBox 4"/>
          <p:cNvSpPr txBox="1"/>
          <p:nvPr userDrawn="1"/>
        </p:nvSpPr>
        <p:spPr>
          <a:xfrm>
            <a:off x="397566" y="318052"/>
            <a:ext cx="4267200" cy="470452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5998728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789718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9"/>
            <a:ext cx="11653523" cy="1605376"/>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92653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3"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5"/>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9" y="440499"/>
            <a:ext cx="1182545" cy="253265"/>
          </a:xfrm>
          <a:prstGeom prst="rect">
            <a:avLst/>
          </a:prstGeom>
        </p:spPr>
      </p:pic>
    </p:spTree>
    <p:extLst>
      <p:ext uri="{BB962C8B-B14F-4D97-AF65-F5344CB8AC3E}">
        <p14:creationId xmlns:p14="http://schemas.microsoft.com/office/powerpoint/2010/main" val="1835765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3DF32BC-DCA5-42CE-A3D3-2157DFB68B53}"/>
              </a:ext>
            </a:extLst>
          </p:cNvPr>
          <p:cNvPicPr>
            <a:picLocks noChangeAspect="1"/>
          </p:cNvPicPr>
          <p:nvPr userDrawn="1"/>
        </p:nvPicPr>
        <p:blipFill>
          <a:blip r:embed="rId2"/>
          <a:stretch>
            <a:fillRect/>
          </a:stretch>
        </p:blipFill>
        <p:spPr bwMode="black">
          <a:xfrm>
            <a:off x="475482" y="486854"/>
            <a:ext cx="1208264" cy="253265"/>
          </a:xfrm>
          <a:prstGeom prst="rect">
            <a:avLst/>
          </a:prstGeom>
        </p:spPr>
      </p:pic>
      <p:sp>
        <p:nvSpPr>
          <p:cNvPr id="5" name="Text Placeholder 4"/>
          <p:cNvSpPr>
            <a:spLocks noGrp="1"/>
          </p:cNvSpPr>
          <p:nvPr>
            <p:ph type="body" sz="quarter" idx="12" hasCustomPrompt="1"/>
          </p:nvPr>
        </p:nvSpPr>
        <p:spPr>
          <a:xfrm>
            <a:off x="462753" y="4736475"/>
            <a:ext cx="8359808" cy="715931"/>
          </a:xfrm>
          <a:noFill/>
        </p:spPr>
        <p:txBody>
          <a:bodyPr lIns="0" tIns="109728" rIns="164592" bIns="109728">
            <a:noAutofit/>
          </a:bodyPr>
          <a:lstStyle>
            <a:lvl1pPr marL="0" indent="0">
              <a:spcBef>
                <a:spcPts val="0"/>
              </a:spcBef>
              <a:buNone/>
              <a:defRPr sz="1961"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a16="http://schemas.microsoft.com/office/drawing/2014/main" id="{F6CB3D20-ADD1-4C64-9425-FE3A7A2594C2}"/>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3" strike="noStrike" spc="-144"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2768101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941696"/>
            <a:ext cx="3618381" cy="899665"/>
          </a:xfrm>
        </p:spPr>
        <p:txBody>
          <a:bodyPr lIns="0" tIns="0" rIns="0" bIns="0"/>
          <a:lstStyle>
            <a:lvl1pPr algn="l" defTabSz="896193" rtl="0" eaLnBrk="1" latinLnBrk="0" hangingPunct="1">
              <a:lnSpc>
                <a:spcPts val="3074"/>
              </a:lnSpc>
              <a:spcBef>
                <a:spcPct val="0"/>
              </a:spcBef>
              <a:buNone/>
              <a:defRPr lang="en-US" sz="3136" b="0" strike="noStrike" kern="1200" cap="none" spc="-144"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941696"/>
            <a:ext cx="3837818" cy="3786998"/>
          </a:xfrm>
        </p:spPr>
        <p:txBody>
          <a:bodyPr wrap="square" lIns="0" tIns="0" rIns="0" bIns="0">
            <a:noAutofit/>
          </a:bodyPr>
          <a:lstStyle>
            <a:lvl1pPr marL="0" indent="0" defTabSz="497245">
              <a:buNone/>
              <a:defRPr sz="1765" spc="-48" baseline="0">
                <a:solidFill>
                  <a:schemeClr val="accent1"/>
                </a:solidFill>
              </a:defRPr>
            </a:lvl1pPr>
            <a:lvl2pPr marL="219643" indent="0">
              <a:buNone/>
              <a:defRPr sz="1729"/>
            </a:lvl2pPr>
            <a:lvl3pPr marL="439283" indent="0">
              <a:buNone/>
              <a:defRPr sz="1729"/>
            </a:lvl3pPr>
            <a:lvl4pPr marL="658927" indent="0">
              <a:buNone/>
              <a:defRPr sz="1729"/>
            </a:lvl4pPr>
            <a:lvl5pPr marL="878569" indent="0">
              <a:buNone/>
              <a:defRPr sz="1729"/>
            </a:lvl5pPr>
          </a:lstStyle>
          <a:p>
            <a:pPr lvl="0"/>
            <a:r>
              <a:rPr lang="en-US"/>
              <a:t>##	Section Title</a:t>
            </a:r>
          </a:p>
        </p:txBody>
      </p:sp>
    </p:spTree>
    <p:extLst>
      <p:ext uri="{BB962C8B-B14F-4D97-AF65-F5344CB8AC3E}">
        <p14:creationId xmlns:p14="http://schemas.microsoft.com/office/powerpoint/2010/main" val="213798855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nchor="ctr">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6082257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5"/>
            <a:ext cx="7454643" cy="3558191"/>
          </a:xfrm>
          <a:noFill/>
        </p:spPr>
        <p:txBody>
          <a:bodyPr vert="horz" wrap="square" lIns="0" tIns="0" rIns="0" bIns="0" rtlCol="0" anchor="t" anchorCtr="0">
            <a:noAutofit/>
          </a:bodyPr>
          <a:lstStyle>
            <a:lvl1pPr>
              <a:defRPr lang="en-US" sz="5293" spc="-144" dirty="0">
                <a:solidFill>
                  <a:schemeClr val="bg1"/>
                </a:solidFill>
              </a:defRPr>
            </a:lvl1pPr>
          </a:lstStyle>
          <a:p>
            <a:pPr marL="0" lvl="0">
              <a:lnSpc>
                <a:spcPts val="5381"/>
              </a:lnSpc>
            </a:pPr>
            <a:r>
              <a:rPr lang="en-US"/>
              <a:t>Section title</a:t>
            </a:r>
          </a:p>
        </p:txBody>
      </p:sp>
    </p:spTree>
    <p:extLst>
      <p:ext uri="{BB962C8B-B14F-4D97-AF65-F5344CB8AC3E}">
        <p14:creationId xmlns:p14="http://schemas.microsoft.com/office/powerpoint/2010/main" val="333720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09"/>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44080990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3</a:t>
            </a:r>
          </a:p>
        </p:txBody>
      </p:sp>
    </p:spTree>
    <p:extLst>
      <p:ext uri="{BB962C8B-B14F-4D97-AF65-F5344CB8AC3E}">
        <p14:creationId xmlns:p14="http://schemas.microsoft.com/office/powerpoint/2010/main" val="31747565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36" tIns="175736" rIns="175736" bIns="175736" numCol="1" anchor="t" anchorCtr="0" compatLnSpc="1">
            <a:prstTxWarp prst="textNoShape">
              <a:avLst/>
            </a:prstTxWarp>
            <a:spAutoFit/>
          </a:bodyPr>
          <a:lstStyle/>
          <a:p>
            <a:pPr defTabSz="89575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67887783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image" Target="../media/image35.png"/><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theme" Target="../theme/theme10.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5" Type="http://schemas.openxmlformats.org/officeDocument/2006/relationships/slideLayout" Target="../slideLayouts/slideLayout160.xml"/><Relationship Id="rId10" Type="http://schemas.openxmlformats.org/officeDocument/2006/relationships/image" Target="../media/image46.png"/><Relationship Id="rId4" Type="http://schemas.openxmlformats.org/officeDocument/2006/relationships/slideLayout" Target="../slideLayouts/slideLayout159.xml"/><Relationship Id="rId9" Type="http://schemas.openxmlformats.org/officeDocument/2006/relationships/image" Target="../media/image45.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9" Type="http://schemas.openxmlformats.org/officeDocument/2006/relationships/image" Target="../media/image45.png"/><Relationship Id="rId3" Type="http://schemas.openxmlformats.org/officeDocument/2006/relationships/slideLayout" Target="../slideLayouts/slideLayout165.xml"/><Relationship Id="rId21" Type="http://schemas.openxmlformats.org/officeDocument/2006/relationships/slideLayout" Target="../slideLayouts/slideLayout183.xml"/><Relationship Id="rId34" Type="http://schemas.openxmlformats.org/officeDocument/2006/relationships/slideLayout" Target="../slideLayouts/slideLayout196.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slideLayout" Target="../slideLayouts/slideLayout195.xml"/><Relationship Id="rId38" Type="http://schemas.openxmlformats.org/officeDocument/2006/relationships/theme" Target="../theme/theme12.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slideLayout" Target="../slideLayouts/slideLayout194.xml"/><Relationship Id="rId37" Type="http://schemas.openxmlformats.org/officeDocument/2006/relationships/slideLayout" Target="../slideLayouts/slideLayout199.xml"/><Relationship Id="rId40" Type="http://schemas.openxmlformats.org/officeDocument/2006/relationships/image" Target="../media/image52.png"/><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36" Type="http://schemas.openxmlformats.org/officeDocument/2006/relationships/slideLayout" Target="../slideLayouts/slideLayout198.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 Id="rId35" Type="http://schemas.openxmlformats.org/officeDocument/2006/relationships/slideLayout" Target="../slideLayouts/slideLayout19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image" Target="../media/image22.emf"/><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image" Target="../media/image80.emf"/><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theme" Target="../theme/theme14.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theme" Target="../theme/theme15.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0" Type="http://schemas.openxmlformats.org/officeDocument/2006/relationships/slideLayout" Target="../slideLayouts/slideLayout261.xml"/><Relationship Id="rId4" Type="http://schemas.openxmlformats.org/officeDocument/2006/relationships/slideLayout" Target="../slideLayouts/slideLayout255.xml"/><Relationship Id="rId9" Type="http://schemas.openxmlformats.org/officeDocument/2006/relationships/slideLayout" Target="../slideLayouts/slideLayout26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26" Type="http://schemas.openxmlformats.org/officeDocument/2006/relationships/slideLayout" Target="../slideLayouts/slideLayout289.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5" Type="http://schemas.openxmlformats.org/officeDocument/2006/relationships/slideLayout" Target="../slideLayouts/slideLayout288.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slideLayout" Target="../slideLayouts/slideLayout287.xml"/><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slideLayout" Target="../slideLayouts/slideLayout286.xml"/><Relationship Id="rId28" Type="http://schemas.openxmlformats.org/officeDocument/2006/relationships/image" Target="../media/image22.emf"/><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 Id="rId27"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9" Type="http://schemas.openxmlformats.org/officeDocument/2006/relationships/slideLayout" Target="../slideLayouts/slideLayout328.xml"/><Relationship Id="rId3" Type="http://schemas.openxmlformats.org/officeDocument/2006/relationships/slideLayout" Target="../slideLayouts/slideLayout292.xml"/><Relationship Id="rId21" Type="http://schemas.openxmlformats.org/officeDocument/2006/relationships/slideLayout" Target="../slideLayouts/slideLayout310.xml"/><Relationship Id="rId34" Type="http://schemas.openxmlformats.org/officeDocument/2006/relationships/slideLayout" Target="../slideLayouts/slideLayout323.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slideLayout" Target="../slideLayouts/slideLayout322.xml"/><Relationship Id="rId38" Type="http://schemas.openxmlformats.org/officeDocument/2006/relationships/slideLayout" Target="../slideLayouts/slideLayout327.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41" Type="http://schemas.openxmlformats.org/officeDocument/2006/relationships/image" Target="../media/image80.emf"/><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slideLayout" Target="../slideLayouts/slideLayout321.xml"/><Relationship Id="rId37" Type="http://schemas.openxmlformats.org/officeDocument/2006/relationships/slideLayout" Target="../slideLayouts/slideLayout326.xml"/><Relationship Id="rId40" Type="http://schemas.openxmlformats.org/officeDocument/2006/relationships/theme" Target="../theme/theme17.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36" Type="http://schemas.openxmlformats.org/officeDocument/2006/relationships/slideLayout" Target="../slideLayouts/slideLayout325.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 Id="rId35" Type="http://schemas.openxmlformats.org/officeDocument/2006/relationships/slideLayout" Target="../slideLayouts/slideLayout32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3.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image" Target="../media/image10.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7.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19.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image" Target="../media/image22.emf"/><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heme" Target="../theme/theme6.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image" Target="../media/image10.emf"/><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image" Target="../media/image22.emf"/><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theme" Target="../theme/theme7.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theme" Target="../theme/theme8.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image" Target="../media/image10.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6" Type="http://schemas.openxmlformats.org/officeDocument/2006/relationships/image" Target="../media/image10.emf"/><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theme" Target="../theme/theme9.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AF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1E70B6"/>
              </a:solidFill>
            </a:endParaRPr>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50412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11"/>
          <a:stretch>
            <a:fillRect/>
          </a:stretch>
        </p:blipFill>
        <p:spPr>
          <a:xfrm>
            <a:off x="11474998" y="101332"/>
            <a:ext cx="501423" cy="501423"/>
          </a:xfrm>
          <a:prstGeom prst="rect">
            <a:avLst/>
          </a:prstGeom>
        </p:spPr>
      </p:pic>
    </p:spTree>
    <p:extLst>
      <p:ext uri="{BB962C8B-B14F-4D97-AF65-F5344CB8AC3E}">
        <p14:creationId xmlns:p14="http://schemas.microsoft.com/office/powerpoint/2010/main" val="1804279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1E70B6"/>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1E70B6"/>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1E70B6"/>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1E70B6"/>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1E70B6"/>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cstate="hq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64342803"/>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1" r:id="rId25"/>
    <p:sldLayoutId id="2147483912" r:id="rId26"/>
    <p:sldLayoutId id="2147483913" r:id="rId27"/>
    <p:sldLayoutId id="2147483914" r:id="rId28"/>
    <p:sldLayoutId id="2147483916" r:id="rId29"/>
    <p:sldLayoutId id="2147483917"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541" y="321735"/>
            <a:ext cx="11358875" cy="488951"/>
          </a:xfrm>
          <a:prstGeom prst="rect">
            <a:avLst/>
          </a:prstGeom>
          <a:noFill/>
        </p:spPr>
        <p:txBody>
          <a:bodyPr vert="horz" wrap="square" lIns="36000" tIns="45720" rIns="36000" bIns="45720" rtlCol="0" anchor="t">
            <a:noAutofit/>
          </a:bodyPr>
          <a:lstStyle/>
          <a:p>
            <a:r>
              <a:rPr lang="en-US"/>
              <a:t>Click to edit Master title style</a:t>
            </a:r>
            <a:endParaRPr lang="en-GB"/>
          </a:p>
        </p:txBody>
      </p:sp>
      <p:sp>
        <p:nvSpPr>
          <p:cNvPr id="3" name="Text Placeholder 2"/>
          <p:cNvSpPr>
            <a:spLocks noGrp="1"/>
          </p:cNvSpPr>
          <p:nvPr>
            <p:ph type="body" idx="1"/>
          </p:nvPr>
        </p:nvSpPr>
        <p:spPr>
          <a:xfrm>
            <a:off x="416560" y="1357971"/>
            <a:ext cx="11358878" cy="4807880"/>
          </a:xfrm>
          <a:prstGeom prst="rect">
            <a:avLst/>
          </a:prstGeom>
          <a:noFill/>
        </p:spPr>
        <p:txBody>
          <a:bodyPr vert="horz" lIns="36000" tIns="45720" rIns="36000" bIns="45720" rtlCol="0">
            <a:no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4"/>
          </p:nvPr>
        </p:nvSpPr>
        <p:spPr>
          <a:xfrm>
            <a:off x="11404935" y="88420"/>
            <a:ext cx="292443" cy="172800"/>
          </a:xfrm>
          <a:prstGeom prst="rect">
            <a:avLst/>
          </a:prstGeom>
          <a:noFill/>
        </p:spPr>
        <p:txBody>
          <a:bodyPr vert="horz" lIns="0" tIns="45720" rIns="0" bIns="0" rtlCol="0" anchor="ctr">
            <a:noAutofit/>
          </a:bodyPr>
          <a:lstStyle>
            <a:lvl1pPr algn="r">
              <a:defRPr sz="800">
                <a:solidFill>
                  <a:srgbClr val="382E2C"/>
                </a:solidFill>
                <a:latin typeface="Arial"/>
                <a:cs typeface="Arial"/>
              </a:defRPr>
            </a:lvl1pPr>
          </a:lstStyle>
          <a:p>
            <a:fld id="{745116E1-301A-E646-A893-BEC126A65370}" type="slidenum">
              <a:rPr lang="en-GB" smtClean="0"/>
              <a:pPr/>
              <a:t>‹#›</a:t>
            </a:fld>
            <a:endParaRPr lang="en-GB"/>
          </a:p>
        </p:txBody>
      </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0227" y="6633031"/>
            <a:ext cx="1838893" cy="135961"/>
          </a:xfrm>
          <a:prstGeom prst="rect">
            <a:avLst/>
          </a:prstGeom>
        </p:spPr>
      </p:pic>
      <p:sp>
        <p:nvSpPr>
          <p:cNvPr id="10" name="Footer Placeholder 4"/>
          <p:cNvSpPr>
            <a:spLocks noGrp="1"/>
          </p:cNvSpPr>
          <p:nvPr>
            <p:ph type="ftr" sz="quarter" idx="3"/>
          </p:nvPr>
        </p:nvSpPr>
        <p:spPr>
          <a:xfrm>
            <a:off x="3394207" y="6543457"/>
            <a:ext cx="6613770" cy="279720"/>
          </a:xfrm>
          <a:prstGeom prst="rect">
            <a:avLst/>
          </a:prstGeom>
        </p:spPr>
        <p:txBody>
          <a:bodyPr vert="horz" lIns="36000" tIns="36000" rIns="36000" bIns="0" rtlCol="0" anchor="ctr">
            <a:noAutofit/>
          </a:bodyPr>
          <a:lstStyle>
            <a:lvl1pPr>
              <a:defRPr lang="en-GB" sz="800" cap="all" dirty="0">
                <a:solidFill>
                  <a:srgbClr val="4A413F"/>
                </a:solidFill>
                <a:latin typeface="Arial"/>
                <a:cs typeface="Arial"/>
              </a:defRPr>
            </a:lvl1pPr>
          </a:lstStyle>
          <a:p>
            <a:endParaRPr lang="en-GB"/>
          </a:p>
        </p:txBody>
      </p:sp>
      <p:pic>
        <p:nvPicPr>
          <p:cNvPr id="11" name="Picture 1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631551" y="6372297"/>
            <a:ext cx="1085642" cy="369600"/>
          </a:xfrm>
          <a:prstGeom prst="rect">
            <a:avLst/>
          </a:prstGeom>
        </p:spPr>
      </p:pic>
    </p:spTree>
    <p:extLst>
      <p:ext uri="{BB962C8B-B14F-4D97-AF65-F5344CB8AC3E}">
        <p14:creationId xmlns:p14="http://schemas.microsoft.com/office/powerpoint/2010/main" val="2879569164"/>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7" r:id="rId4"/>
    <p:sldLayoutId id="2147483988" r:id="rId5"/>
    <p:sldLayoutId id="2147483989" r:id="rId6"/>
    <p:sldLayoutId id="2147483990" r:id="rId7"/>
  </p:sldLayoutIdLst>
  <p:hf sldNum="0" hdr="0" ftr="0" dt="0"/>
  <p:txStyles>
    <p:titleStyle>
      <a:lvl1pPr marL="0" indent="0" algn="l" defTabSz="609524" rtl="0" eaLnBrk="1" latinLnBrk="0" hangingPunct="1">
        <a:spcBef>
          <a:spcPct val="0"/>
        </a:spcBef>
        <a:buNone/>
        <a:defRPr sz="2400" b="0" kern="1200">
          <a:solidFill>
            <a:srgbClr val="212721"/>
          </a:solidFill>
          <a:latin typeface="Arial"/>
          <a:ea typeface="+mj-ea"/>
          <a:cs typeface="Arial"/>
        </a:defRPr>
      </a:lvl1pPr>
    </p:titleStyle>
    <p:bodyStyle>
      <a:lvl1pPr marL="0" indent="0" algn="l" defTabSz="609524" rtl="0" eaLnBrk="1" latinLnBrk="0" hangingPunct="1">
        <a:lnSpc>
          <a:spcPct val="90000"/>
        </a:lnSpc>
        <a:spcBef>
          <a:spcPts val="400"/>
        </a:spcBef>
        <a:spcAft>
          <a:spcPts val="800"/>
        </a:spcAft>
        <a:buFont typeface="Arial"/>
        <a:buNone/>
        <a:defRPr lang="en-US" sz="1800" b="1" kern="1200" baseline="0" dirty="0">
          <a:solidFill>
            <a:schemeClr val="tx1"/>
          </a:solidFill>
          <a:latin typeface="Arial"/>
          <a:ea typeface="+mn-ea"/>
          <a:cs typeface="Arial"/>
        </a:defRPr>
      </a:lvl1pPr>
      <a:lvl2pPr marL="0" indent="0" algn="l" defTabSz="609524" rtl="0" eaLnBrk="1" latinLnBrk="0" hangingPunct="1">
        <a:lnSpc>
          <a:spcPct val="90000"/>
        </a:lnSpc>
        <a:spcBef>
          <a:spcPts val="400"/>
        </a:spcBef>
        <a:spcAft>
          <a:spcPts val="800"/>
        </a:spcAft>
        <a:buFont typeface="Arial"/>
        <a:buNone/>
        <a:defRPr lang="en-US" sz="1600" b="0" kern="1200" dirty="0">
          <a:solidFill>
            <a:schemeClr val="tx1"/>
          </a:solidFill>
          <a:latin typeface="Arial"/>
          <a:ea typeface="+mn-ea"/>
          <a:cs typeface="Arial"/>
        </a:defRPr>
      </a:lvl2pPr>
      <a:lvl3pPr marL="0" indent="0" algn="l" defTabSz="609524" rtl="0" eaLnBrk="1" latinLnBrk="0" hangingPunct="1">
        <a:lnSpc>
          <a:spcPct val="90000"/>
        </a:lnSpc>
        <a:spcBef>
          <a:spcPts val="400"/>
        </a:spcBef>
        <a:spcAft>
          <a:spcPts val="800"/>
        </a:spcAft>
        <a:buFont typeface="Arial"/>
        <a:buNone/>
        <a:defRPr lang="en-US" sz="1200" kern="1200" dirty="0">
          <a:solidFill>
            <a:schemeClr val="tx1"/>
          </a:solidFill>
          <a:latin typeface="Arial"/>
          <a:ea typeface="+mn-ea"/>
          <a:cs typeface="Arial"/>
        </a:defRPr>
      </a:lvl3pPr>
      <a:lvl4pPr marL="228571" indent="-228571" algn="l" defTabSz="609524" rtl="0" eaLnBrk="1" latinLnBrk="0" hangingPunct="1">
        <a:lnSpc>
          <a:spcPct val="90000"/>
        </a:lnSpc>
        <a:spcBef>
          <a:spcPts val="400"/>
        </a:spcBef>
        <a:spcAft>
          <a:spcPts val="800"/>
        </a:spcAft>
        <a:buClr>
          <a:schemeClr val="accent1"/>
        </a:buClr>
        <a:buFont typeface="Arial" panose="020B0604020202020204" pitchFamily="34" charset="0"/>
        <a:buChar char="•"/>
        <a:defRPr lang="en-US" sz="1200" kern="1200" dirty="0">
          <a:solidFill>
            <a:schemeClr val="tx1"/>
          </a:solidFill>
          <a:latin typeface="Arial"/>
          <a:ea typeface="+mn-ea"/>
          <a:cs typeface="Arial"/>
        </a:defRPr>
      </a:lvl4pPr>
      <a:lvl5pPr marL="478307" indent="-234922" algn="l" defTabSz="609524" rtl="0" eaLnBrk="1" latinLnBrk="0" hangingPunct="1">
        <a:lnSpc>
          <a:spcPct val="90000"/>
        </a:lnSpc>
        <a:spcBef>
          <a:spcPts val="400"/>
        </a:spcBef>
        <a:spcAft>
          <a:spcPts val="800"/>
        </a:spcAft>
        <a:buClr>
          <a:schemeClr val="accent1"/>
        </a:buClr>
        <a:buFont typeface="Arial" panose="020B0604020202020204" pitchFamily="34" charset="0"/>
        <a:buChar char="-"/>
        <a:defRPr lang="en-GB" sz="1200" kern="1200" dirty="0">
          <a:solidFill>
            <a:schemeClr val="tx1"/>
          </a:solidFill>
          <a:latin typeface="Arial"/>
          <a:ea typeface="+mn-ea"/>
          <a:cs typeface="Arial"/>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24" rtl="0" eaLnBrk="1" latinLnBrk="0" hangingPunct="1">
        <a:defRPr sz="2400" kern="1200">
          <a:solidFill>
            <a:schemeClr val="tx1"/>
          </a:solidFill>
          <a:latin typeface="+mn-lt"/>
          <a:ea typeface="+mn-ea"/>
          <a:cs typeface="+mn-cs"/>
        </a:defRPr>
      </a:lvl1pPr>
      <a:lvl2pPr marL="609524" algn="l" defTabSz="609524" rtl="0" eaLnBrk="1" latinLnBrk="0" hangingPunct="1">
        <a:defRPr sz="2400" kern="1200">
          <a:solidFill>
            <a:schemeClr val="tx1"/>
          </a:solidFill>
          <a:latin typeface="+mn-lt"/>
          <a:ea typeface="+mn-ea"/>
          <a:cs typeface="+mn-cs"/>
        </a:defRPr>
      </a:lvl2pPr>
      <a:lvl3pPr marL="1219048" algn="l" defTabSz="609524" rtl="0" eaLnBrk="1" latinLnBrk="0" hangingPunct="1">
        <a:defRPr sz="2400" kern="1200">
          <a:solidFill>
            <a:schemeClr val="tx1"/>
          </a:solidFill>
          <a:latin typeface="+mn-lt"/>
          <a:ea typeface="+mn-ea"/>
          <a:cs typeface="+mn-cs"/>
        </a:defRPr>
      </a:lvl3pPr>
      <a:lvl4pPr marL="1828571" algn="l" defTabSz="609524" rtl="0" eaLnBrk="1" latinLnBrk="0" hangingPunct="1">
        <a:defRPr sz="2400" kern="1200">
          <a:solidFill>
            <a:schemeClr val="tx1"/>
          </a:solidFill>
          <a:latin typeface="+mn-lt"/>
          <a:ea typeface="+mn-ea"/>
          <a:cs typeface="+mn-cs"/>
        </a:defRPr>
      </a:lvl4pPr>
      <a:lvl5pPr marL="2438095" algn="l" defTabSz="609524" rtl="0" eaLnBrk="1" latinLnBrk="0" hangingPunct="1">
        <a:defRPr sz="2400" kern="1200">
          <a:solidFill>
            <a:schemeClr val="tx1"/>
          </a:solidFill>
          <a:latin typeface="+mn-lt"/>
          <a:ea typeface="+mn-ea"/>
          <a:cs typeface="+mn-cs"/>
        </a:defRPr>
      </a:lvl5pPr>
      <a:lvl6pPr marL="3047619" algn="l" defTabSz="609524" rtl="0" eaLnBrk="1" latinLnBrk="0" hangingPunct="1">
        <a:defRPr sz="2400" kern="1200">
          <a:solidFill>
            <a:schemeClr val="tx1"/>
          </a:solidFill>
          <a:latin typeface="+mn-lt"/>
          <a:ea typeface="+mn-ea"/>
          <a:cs typeface="+mn-cs"/>
        </a:defRPr>
      </a:lvl6pPr>
      <a:lvl7pPr marL="3657143" algn="l" defTabSz="609524" rtl="0" eaLnBrk="1" latinLnBrk="0" hangingPunct="1">
        <a:defRPr sz="2400" kern="1200">
          <a:solidFill>
            <a:schemeClr val="tx1"/>
          </a:solidFill>
          <a:latin typeface="+mn-lt"/>
          <a:ea typeface="+mn-ea"/>
          <a:cs typeface="+mn-cs"/>
        </a:defRPr>
      </a:lvl7pPr>
      <a:lvl8pPr marL="4266666" algn="l" defTabSz="609524" rtl="0" eaLnBrk="1" latinLnBrk="0" hangingPunct="1">
        <a:defRPr sz="2400" kern="1200">
          <a:solidFill>
            <a:schemeClr val="tx1"/>
          </a:solidFill>
          <a:latin typeface="+mn-lt"/>
          <a:ea typeface="+mn-ea"/>
          <a:cs typeface="+mn-cs"/>
        </a:defRPr>
      </a:lvl8pPr>
      <a:lvl9pPr marL="4876190" algn="l" defTabSz="60952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65">
          <p15:clr>
            <a:srgbClr val="F26B43"/>
          </p15:clr>
        </p15:guide>
        <p15:guide id="2" pos="301">
          <p15:clr>
            <a:srgbClr val="F26B43"/>
          </p15:clr>
        </p15:guide>
        <p15:guide id="4" pos="7380">
          <p15:clr>
            <a:srgbClr val="F26B43"/>
          </p15:clr>
        </p15:guide>
        <p15:guide id="5" orient="horz" pos="920">
          <p15:clr>
            <a:srgbClr val="F26B43"/>
          </p15:clr>
        </p15:guide>
        <p15:guide id="7" orient="horz" pos="3853">
          <p15:clr>
            <a:srgbClr val="F26B43"/>
          </p15:clr>
        </p15:guide>
        <p15:guide id="8" orient="horz" pos="4247">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6542" y="321736"/>
            <a:ext cx="11358875" cy="488951"/>
          </a:xfrm>
          <a:prstGeom prst="rect">
            <a:avLst/>
          </a:prstGeom>
          <a:noFill/>
        </p:spPr>
        <p:txBody>
          <a:bodyPr vert="horz" wrap="square" lIns="36000" tIns="45720" rIns="36000" bIns="45720" rtlCol="0" anchor="t">
            <a:noAutofit/>
          </a:bodyPr>
          <a:lstStyle/>
          <a:p>
            <a:r>
              <a:rPr lang="en-US"/>
              <a:t>Click to edit Master title style</a:t>
            </a:r>
            <a:endParaRPr lang="en-GB"/>
          </a:p>
        </p:txBody>
      </p:sp>
      <p:sp>
        <p:nvSpPr>
          <p:cNvPr id="3" name="Text Placeholder 2"/>
          <p:cNvSpPr>
            <a:spLocks noGrp="1"/>
          </p:cNvSpPr>
          <p:nvPr>
            <p:ph type="body" idx="1"/>
          </p:nvPr>
        </p:nvSpPr>
        <p:spPr>
          <a:xfrm>
            <a:off x="416561" y="1357971"/>
            <a:ext cx="11358877" cy="4807880"/>
          </a:xfrm>
          <a:prstGeom prst="rect">
            <a:avLst/>
          </a:prstGeom>
          <a:noFill/>
        </p:spPr>
        <p:txBody>
          <a:bodyPr vert="horz" lIns="36000" tIns="45720" rIns="36000" bIns="45720" rtlCol="0">
            <a:no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Footer Placeholder 4"/>
          <p:cNvSpPr>
            <a:spLocks noGrp="1"/>
          </p:cNvSpPr>
          <p:nvPr>
            <p:ph type="ftr" sz="quarter" idx="3"/>
          </p:nvPr>
        </p:nvSpPr>
        <p:spPr>
          <a:xfrm>
            <a:off x="3394208" y="6543457"/>
            <a:ext cx="6613769" cy="279720"/>
          </a:xfrm>
          <a:prstGeom prst="rect">
            <a:avLst/>
          </a:prstGeom>
        </p:spPr>
        <p:txBody>
          <a:bodyPr vert="horz" lIns="36000" tIns="36000" rIns="36000" bIns="0" rtlCol="0" anchor="ctr">
            <a:noAutofit/>
          </a:bodyPr>
          <a:lstStyle>
            <a:lvl1pPr>
              <a:defRPr lang="en-GB" sz="800" cap="all" dirty="0">
                <a:solidFill>
                  <a:srgbClr val="4A413F"/>
                </a:solidFill>
                <a:latin typeface="Arial"/>
                <a:cs typeface="Arial"/>
              </a:defRPr>
            </a:lvl1pPr>
          </a:lstStyle>
          <a:p>
            <a:pPr defTabSz="609524"/>
            <a:endParaRPr lang="da-DK"/>
          </a:p>
        </p:txBody>
      </p:sp>
      <p:pic>
        <p:nvPicPr>
          <p:cNvPr id="17" name="Picture 16"/>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a:off x="478036" y="6633811"/>
            <a:ext cx="1838893" cy="135943"/>
          </a:xfrm>
          <a:prstGeom prst="rect">
            <a:avLst/>
          </a:prstGeom>
        </p:spPr>
      </p:pic>
      <p:pic>
        <p:nvPicPr>
          <p:cNvPr id="18" name="Picture 17"/>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a:off x="10631550" y="6381541"/>
            <a:ext cx="1085641" cy="369552"/>
          </a:xfrm>
          <a:prstGeom prst="rect">
            <a:avLst/>
          </a:prstGeom>
        </p:spPr>
      </p:pic>
    </p:spTree>
    <p:extLst>
      <p:ext uri="{BB962C8B-B14F-4D97-AF65-F5344CB8AC3E}">
        <p14:creationId xmlns:p14="http://schemas.microsoft.com/office/powerpoint/2010/main" val="3110200053"/>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 id="2147484077" r:id="rId25"/>
    <p:sldLayoutId id="2147484078" r:id="rId26"/>
    <p:sldLayoutId id="2147484079" r:id="rId27"/>
    <p:sldLayoutId id="2147484080" r:id="rId28"/>
    <p:sldLayoutId id="2147484081" r:id="rId29"/>
    <p:sldLayoutId id="2147484082" r:id="rId30"/>
    <p:sldLayoutId id="2147484083" r:id="rId31"/>
    <p:sldLayoutId id="2147484084" r:id="rId32"/>
    <p:sldLayoutId id="2147484085" r:id="rId33"/>
    <p:sldLayoutId id="2147484086" r:id="rId34"/>
    <p:sldLayoutId id="2147484087" r:id="rId35"/>
    <p:sldLayoutId id="2147484088" r:id="rId36"/>
    <p:sldLayoutId id="2147484089" r:id="rId37"/>
  </p:sldLayoutIdLst>
  <p:hf sldNum="0" hdr="0" ftr="0" dt="0"/>
  <p:txStyles>
    <p:titleStyle>
      <a:lvl1pPr marL="0" indent="0" algn="l" defTabSz="609524" rtl="0" eaLnBrk="1" latinLnBrk="0" hangingPunct="1">
        <a:spcBef>
          <a:spcPct val="0"/>
        </a:spcBef>
        <a:buNone/>
        <a:defRPr sz="3200" b="0" kern="1200">
          <a:solidFill>
            <a:srgbClr val="212721"/>
          </a:solidFill>
          <a:latin typeface="Arial"/>
          <a:ea typeface="+mj-ea"/>
          <a:cs typeface="Arial"/>
        </a:defRPr>
      </a:lvl1pPr>
    </p:titleStyle>
    <p:bodyStyle>
      <a:lvl1pPr marL="0" indent="0" algn="l" defTabSz="609524" rtl="0" eaLnBrk="1" latinLnBrk="0" hangingPunct="1">
        <a:lnSpc>
          <a:spcPct val="90000"/>
        </a:lnSpc>
        <a:spcBef>
          <a:spcPts val="400"/>
        </a:spcBef>
        <a:spcAft>
          <a:spcPts val="800"/>
        </a:spcAft>
        <a:buFont typeface="Arial"/>
        <a:buNone/>
        <a:defRPr lang="en-US" sz="2400" b="0" kern="1200" baseline="0" dirty="0">
          <a:solidFill>
            <a:schemeClr val="tx1"/>
          </a:solidFill>
          <a:latin typeface="Arial"/>
          <a:ea typeface="+mn-ea"/>
          <a:cs typeface="Arial"/>
        </a:defRPr>
      </a:lvl1pPr>
      <a:lvl2pPr marL="0" indent="0" algn="l" defTabSz="609524" rtl="0" eaLnBrk="1" latinLnBrk="0" hangingPunct="1">
        <a:lnSpc>
          <a:spcPct val="90000"/>
        </a:lnSpc>
        <a:spcBef>
          <a:spcPts val="400"/>
        </a:spcBef>
        <a:spcAft>
          <a:spcPts val="800"/>
        </a:spcAft>
        <a:buFont typeface="Arial"/>
        <a:buNone/>
        <a:defRPr lang="en-US" sz="1867" b="0" kern="1200" dirty="0">
          <a:solidFill>
            <a:schemeClr val="tx1"/>
          </a:solidFill>
          <a:latin typeface="Arial"/>
          <a:ea typeface="+mn-ea"/>
          <a:cs typeface="Arial"/>
        </a:defRPr>
      </a:lvl2pPr>
      <a:lvl3pPr marL="0" indent="0" algn="l" defTabSz="609524" rtl="0" eaLnBrk="1" latinLnBrk="0" hangingPunct="1">
        <a:lnSpc>
          <a:spcPct val="90000"/>
        </a:lnSpc>
        <a:spcBef>
          <a:spcPts val="400"/>
        </a:spcBef>
        <a:spcAft>
          <a:spcPts val="800"/>
        </a:spcAft>
        <a:buFont typeface="Arial"/>
        <a:buNone/>
        <a:defRPr lang="en-US" sz="1600" kern="1200" dirty="0">
          <a:solidFill>
            <a:schemeClr val="tx1"/>
          </a:solidFill>
          <a:latin typeface="Arial"/>
          <a:ea typeface="+mn-ea"/>
          <a:cs typeface="Arial"/>
        </a:defRPr>
      </a:lvl3pPr>
      <a:lvl4pPr marL="228571" indent="-228571" algn="l" defTabSz="609524" rtl="0" eaLnBrk="1" latinLnBrk="0" hangingPunct="1">
        <a:lnSpc>
          <a:spcPct val="90000"/>
        </a:lnSpc>
        <a:spcBef>
          <a:spcPts val="400"/>
        </a:spcBef>
        <a:spcAft>
          <a:spcPts val="800"/>
        </a:spcAft>
        <a:buClr>
          <a:schemeClr val="accent1"/>
        </a:buClr>
        <a:buFont typeface="Arial" panose="020B0604020202020204" pitchFamily="34" charset="0"/>
        <a:buChar char="•"/>
        <a:defRPr lang="en-US" sz="1600" kern="1200" dirty="0">
          <a:solidFill>
            <a:schemeClr val="tx1"/>
          </a:solidFill>
          <a:latin typeface="Arial"/>
          <a:ea typeface="+mn-ea"/>
          <a:cs typeface="Arial"/>
        </a:defRPr>
      </a:lvl4pPr>
      <a:lvl5pPr marL="478307" indent="-234922" algn="l" defTabSz="609524" rtl="0" eaLnBrk="1" latinLnBrk="0" hangingPunct="1">
        <a:lnSpc>
          <a:spcPct val="90000"/>
        </a:lnSpc>
        <a:spcBef>
          <a:spcPts val="400"/>
        </a:spcBef>
        <a:spcAft>
          <a:spcPts val="800"/>
        </a:spcAft>
        <a:buClr>
          <a:schemeClr val="accent1"/>
        </a:buClr>
        <a:buFont typeface="Arial" panose="020B0604020202020204" pitchFamily="34" charset="0"/>
        <a:buChar char="-"/>
        <a:defRPr lang="en-GB" sz="1600" kern="1200" dirty="0">
          <a:solidFill>
            <a:schemeClr val="tx1"/>
          </a:solidFill>
          <a:latin typeface="Arial"/>
          <a:ea typeface="+mn-ea"/>
          <a:cs typeface="Arial"/>
        </a:defRPr>
      </a:lvl5pPr>
      <a:lvl6pPr marL="3352381" indent="-304762" algn="l" defTabSz="609524" rtl="0" eaLnBrk="1" latinLnBrk="0" hangingPunct="1">
        <a:spcBef>
          <a:spcPct val="20000"/>
        </a:spcBef>
        <a:buFont typeface="Arial"/>
        <a:buChar char="•"/>
        <a:defRPr sz="2667" kern="1200">
          <a:solidFill>
            <a:schemeClr val="tx1"/>
          </a:solidFill>
          <a:latin typeface="+mn-lt"/>
          <a:ea typeface="+mn-ea"/>
          <a:cs typeface="+mn-cs"/>
        </a:defRPr>
      </a:lvl6pPr>
      <a:lvl7pPr marL="3961905" indent="-304762" algn="l" defTabSz="609524" rtl="0" eaLnBrk="1" latinLnBrk="0" hangingPunct="1">
        <a:spcBef>
          <a:spcPct val="20000"/>
        </a:spcBef>
        <a:buFont typeface="Arial"/>
        <a:buChar char="•"/>
        <a:defRPr sz="2667" kern="1200">
          <a:solidFill>
            <a:schemeClr val="tx1"/>
          </a:solidFill>
          <a:latin typeface="+mn-lt"/>
          <a:ea typeface="+mn-ea"/>
          <a:cs typeface="+mn-cs"/>
        </a:defRPr>
      </a:lvl7pPr>
      <a:lvl8pPr marL="4571429" indent="-304762" algn="l" defTabSz="609524" rtl="0" eaLnBrk="1" latinLnBrk="0" hangingPunct="1">
        <a:spcBef>
          <a:spcPct val="20000"/>
        </a:spcBef>
        <a:buFont typeface="Arial"/>
        <a:buChar char="•"/>
        <a:defRPr sz="2667" kern="1200">
          <a:solidFill>
            <a:schemeClr val="tx1"/>
          </a:solidFill>
          <a:latin typeface="+mn-lt"/>
          <a:ea typeface="+mn-ea"/>
          <a:cs typeface="+mn-cs"/>
        </a:defRPr>
      </a:lvl8pPr>
      <a:lvl9pPr marL="5180952" indent="-304762" algn="l" defTabSz="60952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24" rtl="0" eaLnBrk="1" latinLnBrk="0" hangingPunct="1">
        <a:defRPr sz="2400" kern="1200">
          <a:solidFill>
            <a:schemeClr val="tx1"/>
          </a:solidFill>
          <a:latin typeface="+mn-lt"/>
          <a:ea typeface="+mn-ea"/>
          <a:cs typeface="+mn-cs"/>
        </a:defRPr>
      </a:lvl1pPr>
      <a:lvl2pPr marL="609524" algn="l" defTabSz="609524" rtl="0" eaLnBrk="1" latinLnBrk="0" hangingPunct="1">
        <a:defRPr sz="2400" kern="1200">
          <a:solidFill>
            <a:schemeClr val="tx1"/>
          </a:solidFill>
          <a:latin typeface="+mn-lt"/>
          <a:ea typeface="+mn-ea"/>
          <a:cs typeface="+mn-cs"/>
        </a:defRPr>
      </a:lvl2pPr>
      <a:lvl3pPr marL="1219048" algn="l" defTabSz="609524" rtl="0" eaLnBrk="1" latinLnBrk="0" hangingPunct="1">
        <a:defRPr sz="2400" kern="1200">
          <a:solidFill>
            <a:schemeClr val="tx1"/>
          </a:solidFill>
          <a:latin typeface="+mn-lt"/>
          <a:ea typeface="+mn-ea"/>
          <a:cs typeface="+mn-cs"/>
        </a:defRPr>
      </a:lvl3pPr>
      <a:lvl4pPr marL="1828571" algn="l" defTabSz="609524" rtl="0" eaLnBrk="1" latinLnBrk="0" hangingPunct="1">
        <a:defRPr sz="2400" kern="1200">
          <a:solidFill>
            <a:schemeClr val="tx1"/>
          </a:solidFill>
          <a:latin typeface="+mn-lt"/>
          <a:ea typeface="+mn-ea"/>
          <a:cs typeface="+mn-cs"/>
        </a:defRPr>
      </a:lvl4pPr>
      <a:lvl5pPr marL="2438095" algn="l" defTabSz="609524" rtl="0" eaLnBrk="1" latinLnBrk="0" hangingPunct="1">
        <a:defRPr sz="2400" kern="1200">
          <a:solidFill>
            <a:schemeClr val="tx1"/>
          </a:solidFill>
          <a:latin typeface="+mn-lt"/>
          <a:ea typeface="+mn-ea"/>
          <a:cs typeface="+mn-cs"/>
        </a:defRPr>
      </a:lvl5pPr>
      <a:lvl6pPr marL="3047619" algn="l" defTabSz="609524" rtl="0" eaLnBrk="1" latinLnBrk="0" hangingPunct="1">
        <a:defRPr sz="2400" kern="1200">
          <a:solidFill>
            <a:schemeClr val="tx1"/>
          </a:solidFill>
          <a:latin typeface="+mn-lt"/>
          <a:ea typeface="+mn-ea"/>
          <a:cs typeface="+mn-cs"/>
        </a:defRPr>
      </a:lvl6pPr>
      <a:lvl7pPr marL="3657143" algn="l" defTabSz="609524" rtl="0" eaLnBrk="1" latinLnBrk="0" hangingPunct="1">
        <a:defRPr sz="2400" kern="1200">
          <a:solidFill>
            <a:schemeClr val="tx1"/>
          </a:solidFill>
          <a:latin typeface="+mn-lt"/>
          <a:ea typeface="+mn-ea"/>
          <a:cs typeface="+mn-cs"/>
        </a:defRPr>
      </a:lvl7pPr>
      <a:lvl8pPr marL="4266666" algn="l" defTabSz="609524" rtl="0" eaLnBrk="1" latinLnBrk="0" hangingPunct="1">
        <a:defRPr sz="2400" kern="1200">
          <a:solidFill>
            <a:schemeClr val="tx1"/>
          </a:solidFill>
          <a:latin typeface="+mn-lt"/>
          <a:ea typeface="+mn-ea"/>
          <a:cs typeface="+mn-cs"/>
        </a:defRPr>
      </a:lvl8pPr>
      <a:lvl9pPr marL="4876190" algn="l" defTabSz="609524"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74">
          <p15:clr>
            <a:srgbClr val="F26B43"/>
          </p15:clr>
        </p15:guide>
        <p15:guide id="2" pos="226">
          <p15:clr>
            <a:srgbClr val="F26B43"/>
          </p15:clr>
        </p15:guide>
        <p15:guide id="3" pos="5534">
          <p15:clr>
            <a:srgbClr val="F26B43"/>
          </p15:clr>
        </p15:guide>
        <p15:guide id="4" orient="horz" pos="690">
          <p15:clr>
            <a:srgbClr val="F26B43"/>
          </p15:clr>
        </p15:guide>
        <p15:guide id="5" orient="horz" pos="2890">
          <p15:clr>
            <a:srgbClr val="F26B43"/>
          </p15:clr>
        </p15:guide>
        <p15:guide id="6" orient="horz" pos="3185">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7445734"/>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ctr">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5"/>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C91842D9-EABC-4C52-9B3F-67BF2204D06B}"/>
              </a:ext>
            </a:extLst>
          </p:cNvPr>
          <p:cNvSpPr>
            <a:spLocks noGrp="1"/>
          </p:cNvSpPr>
          <p:nvPr>
            <p:ph type="ftr" sz="quarter" idx="3"/>
          </p:nvPr>
        </p:nvSpPr>
        <p:spPr>
          <a:xfrm>
            <a:off x="584200" y="6400800"/>
            <a:ext cx="4114800" cy="184666"/>
          </a:xfrm>
          <a:prstGeom prst="rect">
            <a:avLst/>
          </a:prstGeom>
        </p:spPr>
        <p:txBody>
          <a:bodyPr vert="horz" lIns="0" tIns="0" rIns="0" bIns="0" rtlCol="0" anchor="t">
            <a:spAutoFit/>
          </a:bodyPr>
          <a:lstStyle>
            <a:lvl1pPr algn="ctr">
              <a:defRPr sz="1200">
                <a:solidFill>
                  <a:schemeClr val="tx1">
                    <a:tint val="75000"/>
                  </a:schemeClr>
                </a:solidFill>
              </a:defRPr>
            </a:lvl1pPr>
          </a:lstStyle>
          <a:p>
            <a:pPr algn="l"/>
            <a:r>
              <a:rPr lang="en-US" dirty="0"/>
              <a:t>Microsoft Confidential</a:t>
            </a:r>
          </a:p>
        </p:txBody>
      </p:sp>
    </p:spTree>
    <p:extLst>
      <p:ext uri="{BB962C8B-B14F-4D97-AF65-F5344CB8AC3E}">
        <p14:creationId xmlns:p14="http://schemas.microsoft.com/office/powerpoint/2010/main" val="2958106984"/>
      </p:ext>
    </p:extLst>
  </p:cSld>
  <p:clrMap bg1="dk1" tx1="lt1" bg2="dk2" tx2="lt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B1E637-B543-4847-A833-37683CB522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133486-2B38-44CC-8E0B-9EDA1F36ED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85C88-AAF9-4839-9503-573C81A11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DE12A-4C3A-469E-85C9-8249C8732037}" type="datetimeFigureOut">
              <a:rPr lang="en-US" smtClean="0"/>
              <a:t>11/21/2019</a:t>
            </a:fld>
            <a:endParaRPr lang="en-US"/>
          </a:p>
        </p:txBody>
      </p:sp>
      <p:sp>
        <p:nvSpPr>
          <p:cNvPr id="5" name="Footer Placeholder 4">
            <a:extLst>
              <a:ext uri="{FF2B5EF4-FFF2-40B4-BE49-F238E27FC236}">
                <a16:creationId xmlns:a16="http://schemas.microsoft.com/office/drawing/2014/main" id="{0B52F926-C5D2-41A3-838B-08C316FC52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D3D37E-882A-4E57-8C95-205BED75F0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1D6FE4-13B9-4E12-BEB9-AB26D44DFC5C}" type="slidenum">
              <a:rPr lang="en-US" smtClean="0"/>
              <a:t>‹#›</a:t>
            </a:fld>
            <a:endParaRPr lang="en-US"/>
          </a:p>
        </p:txBody>
      </p:sp>
    </p:spTree>
    <p:extLst>
      <p:ext uri="{BB962C8B-B14F-4D97-AF65-F5344CB8AC3E}">
        <p14:creationId xmlns:p14="http://schemas.microsoft.com/office/powerpoint/2010/main" val="4150239940"/>
      </p:ext>
    </p:extLst>
  </p:cSld>
  <p:clrMap bg1="lt1" tx1="dk1" bg2="lt2" tx2="dk2" accent1="accent1" accent2="accent2" accent3="accent3" accent4="accent4" accent5="accent5" accent6="accent6" hlink="hlink" folHlink="folHlink"/>
  <p:sldLayoutIdLst>
    <p:sldLayoutId id="2147484146" r:id="rId1"/>
    <p:sldLayoutId id="2147484147" r:id="rId2"/>
    <p:sldLayoutId id="2147484148" r:id="rId3"/>
    <p:sldLayoutId id="2147484149" r:id="rId4"/>
    <p:sldLayoutId id="2147484150" r:id="rId5"/>
    <p:sldLayoutId id="2147484151" r:id="rId6"/>
    <p:sldLayoutId id="2147484152" r:id="rId7"/>
    <p:sldLayoutId id="2147484153" r:id="rId8"/>
    <p:sldLayoutId id="2147484154" r:id="rId9"/>
    <p:sldLayoutId id="2147484155" r:id="rId10"/>
    <p:sldLayoutId id="2147484156" r:id="rId11"/>
    <p:sldLayoutId id="21474842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7076609"/>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176" r:id="rId19"/>
    <p:sldLayoutId id="2147484177" r:id="rId20"/>
    <p:sldLayoutId id="2147484178" r:id="rId21"/>
    <p:sldLayoutId id="2147484179" r:id="rId22"/>
    <p:sldLayoutId id="2147484180" r:id="rId23"/>
    <p:sldLayoutId id="2147484181" r:id="rId24"/>
    <p:sldLayoutId id="2147484182" r:id="rId25"/>
    <p:sldLayoutId id="2147484183"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465025333"/>
      </p:ext>
    </p:extLst>
  </p:cSld>
  <p:clrMap bg1="lt1" tx1="dk1" bg2="lt2" tx2="dk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 id="2147484198" r:id="rId14"/>
    <p:sldLayoutId id="2147484199" r:id="rId15"/>
    <p:sldLayoutId id="2147484200" r:id="rId16"/>
    <p:sldLayoutId id="2147484201" r:id="rId17"/>
    <p:sldLayoutId id="2147484202" r:id="rId18"/>
    <p:sldLayoutId id="2147484203" r:id="rId19"/>
    <p:sldLayoutId id="2147484204" r:id="rId20"/>
    <p:sldLayoutId id="2147484205" r:id="rId21"/>
    <p:sldLayoutId id="2147484206" r:id="rId22"/>
    <p:sldLayoutId id="2147484207" r:id="rId23"/>
    <p:sldLayoutId id="2147484208" r:id="rId24"/>
    <p:sldLayoutId id="2147484209" r:id="rId25"/>
    <p:sldLayoutId id="2147484210" r:id="rId26"/>
    <p:sldLayoutId id="2147484211" r:id="rId27"/>
    <p:sldLayoutId id="2147484212" r:id="rId28"/>
    <p:sldLayoutId id="2147484213" r:id="rId29"/>
    <p:sldLayoutId id="2147484214" r:id="rId30"/>
    <p:sldLayoutId id="2147484215" r:id="rId31"/>
    <p:sldLayoutId id="2147484216" r:id="rId32"/>
    <p:sldLayoutId id="2147484217" r:id="rId33"/>
    <p:sldLayoutId id="2147484218" r:id="rId34"/>
    <p:sldLayoutId id="2147484219" r:id="rId35"/>
    <p:sldLayoutId id="2147484220" r:id="rId36"/>
    <p:sldLayoutId id="2147484221" r:id="rId37"/>
    <p:sldLayoutId id="2147484222" r:id="rId38"/>
    <p:sldLayoutId id="2147484223"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4143506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74481981"/>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422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2758A117-32B7-4609-B056-3A635A0FB135}"/>
              </a:ext>
            </a:extLst>
          </p:cNvPr>
          <p:cNvSpPr>
            <a:spLocks/>
          </p:cNvSpPr>
          <p:nvPr/>
        </p:nvSpPr>
        <p:spPr bwMode="auto">
          <a:xfrm>
            <a:off x="0" y="0"/>
            <a:ext cx="12192000" cy="6858000"/>
          </a:xfrm>
          <a:prstGeom prst="rect">
            <a:avLst/>
          </a:prstGeom>
          <a:solidFill>
            <a:schemeClr val="tx1"/>
          </a:solidFill>
          <a:ln>
            <a:noFill/>
          </a:ln>
        </p:spPr>
        <p:txBody>
          <a:bodyPr lIns="0" tIns="0" rIns="0" bIns="0"/>
          <a:lstStyle>
            <a:lvl1pPr eaLnBrk="0" hangingPunct="0">
              <a:defRPr sz="1600">
                <a:solidFill>
                  <a:srgbClr val="4D4F53"/>
                </a:solidFill>
                <a:latin typeface="Microsoft Sans Serif" panose="020B0604020202020204" pitchFamily="34" charset="0"/>
                <a:ea typeface="MS PGothic" panose="020B0600070205080204" pitchFamily="34" charset="-128"/>
              </a:defRPr>
            </a:lvl1pPr>
            <a:lvl2pPr marL="742950" indent="-285750" eaLnBrk="0" hangingPunct="0">
              <a:defRPr sz="1600">
                <a:solidFill>
                  <a:srgbClr val="4D4F53"/>
                </a:solidFill>
                <a:latin typeface="Microsoft Sans Serif" panose="020B0604020202020204" pitchFamily="34" charset="0"/>
                <a:ea typeface="MS PGothic" panose="020B0600070205080204" pitchFamily="34" charset="-128"/>
              </a:defRPr>
            </a:lvl2pPr>
            <a:lvl3pPr marL="1143000" indent="-228600" eaLnBrk="0" hangingPunct="0">
              <a:defRPr sz="1600">
                <a:solidFill>
                  <a:srgbClr val="4D4F53"/>
                </a:solidFill>
                <a:latin typeface="Microsoft Sans Serif" panose="020B0604020202020204" pitchFamily="34" charset="0"/>
                <a:ea typeface="MS PGothic" panose="020B0600070205080204" pitchFamily="34" charset="-128"/>
              </a:defRPr>
            </a:lvl3pPr>
            <a:lvl4pPr marL="1600200" indent="-228600" eaLnBrk="0" hangingPunct="0">
              <a:defRPr sz="1600">
                <a:solidFill>
                  <a:srgbClr val="4D4F53"/>
                </a:solidFill>
                <a:latin typeface="Microsoft Sans Serif" panose="020B0604020202020204" pitchFamily="34" charset="0"/>
                <a:ea typeface="MS PGothic" panose="020B0600070205080204" pitchFamily="34" charset="-128"/>
              </a:defRPr>
            </a:lvl4pPr>
            <a:lvl5pPr marL="2057400" indent="-228600" eaLnBrk="0" hangingPunct="0">
              <a:defRPr sz="1600">
                <a:solidFill>
                  <a:srgbClr val="4D4F53"/>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9pPr>
          </a:lstStyle>
          <a:p>
            <a:pPr algn="ctr" eaLnBrk="1" hangingPunct="1">
              <a:lnSpc>
                <a:spcPct val="110000"/>
              </a:lnSpc>
              <a:buClr>
                <a:srgbClr val="0096D6"/>
              </a:buClr>
              <a:buSzPct val="95000"/>
              <a:buFont typeface="Wingdings" panose="05000000000000000000" pitchFamily="2" charset="2"/>
              <a:buNone/>
              <a:defRPr/>
            </a:pPr>
            <a:endParaRPr lang="en-US" sz="1600"/>
          </a:p>
        </p:txBody>
      </p:sp>
      <p:sp>
        <p:nvSpPr>
          <p:cNvPr id="1027" name="Rectangle 56">
            <a:extLst>
              <a:ext uri="{FF2B5EF4-FFF2-40B4-BE49-F238E27FC236}">
                <a16:creationId xmlns:a16="http://schemas.microsoft.com/office/drawing/2014/main" id="{2BA8AA87-A6F1-46F9-B695-5001A5E0DA00}"/>
              </a:ext>
            </a:extLst>
          </p:cNvPr>
          <p:cNvSpPr>
            <a:spLocks noChangeArrowheads="1"/>
          </p:cNvSpPr>
          <p:nvPr/>
        </p:nvSpPr>
        <p:spPr bwMode="gray">
          <a:xfrm>
            <a:off x="160867" y="6597651"/>
            <a:ext cx="863600" cy="144463"/>
          </a:xfrm>
          <a:prstGeom prst="rect">
            <a:avLst/>
          </a:prstGeom>
          <a:noFill/>
          <a:ln>
            <a:noFill/>
          </a:ln>
        </p:spPr>
        <p:txBody>
          <a:bodyPr lIns="0" tIns="0" rIns="0" bIns="0" anchor="ctr"/>
          <a:lstStyle>
            <a:lvl1pPr eaLnBrk="0" hangingPunct="0">
              <a:defRPr sz="1600">
                <a:solidFill>
                  <a:srgbClr val="4D4F53"/>
                </a:solidFill>
                <a:latin typeface="Microsoft Sans Serif" panose="020B0604020202020204" pitchFamily="34" charset="0"/>
                <a:ea typeface="MS PGothic" panose="020B0600070205080204" pitchFamily="34" charset="-128"/>
              </a:defRPr>
            </a:lvl1pPr>
            <a:lvl2pPr marL="742950" indent="-285750" eaLnBrk="0" hangingPunct="0">
              <a:defRPr sz="1600">
                <a:solidFill>
                  <a:srgbClr val="4D4F53"/>
                </a:solidFill>
                <a:latin typeface="Microsoft Sans Serif" panose="020B0604020202020204" pitchFamily="34" charset="0"/>
                <a:ea typeface="MS PGothic" panose="020B0600070205080204" pitchFamily="34" charset="-128"/>
              </a:defRPr>
            </a:lvl2pPr>
            <a:lvl3pPr marL="1143000" indent="-228600" eaLnBrk="0" hangingPunct="0">
              <a:defRPr sz="1600">
                <a:solidFill>
                  <a:srgbClr val="4D4F53"/>
                </a:solidFill>
                <a:latin typeface="Microsoft Sans Serif" panose="020B0604020202020204" pitchFamily="34" charset="0"/>
                <a:ea typeface="MS PGothic" panose="020B0600070205080204" pitchFamily="34" charset="-128"/>
              </a:defRPr>
            </a:lvl3pPr>
            <a:lvl4pPr marL="1600200" indent="-228600" eaLnBrk="0" hangingPunct="0">
              <a:defRPr sz="1600">
                <a:solidFill>
                  <a:srgbClr val="4D4F53"/>
                </a:solidFill>
                <a:latin typeface="Microsoft Sans Serif" panose="020B0604020202020204" pitchFamily="34" charset="0"/>
                <a:ea typeface="MS PGothic" panose="020B0600070205080204" pitchFamily="34" charset="-128"/>
              </a:defRPr>
            </a:lvl4pPr>
            <a:lvl5pPr marL="2057400" indent="-228600" eaLnBrk="0" hangingPunct="0">
              <a:defRPr sz="1600">
                <a:solidFill>
                  <a:srgbClr val="4D4F53"/>
                </a:solidFill>
                <a:latin typeface="Microsoft Sans Serif"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rgbClr val="4D4F53"/>
                </a:solidFill>
                <a:latin typeface="Microsoft Sans Serif" panose="020B0604020202020204" pitchFamily="34" charset="0"/>
                <a:ea typeface="MS PGothic" panose="020B0600070205080204" pitchFamily="34" charset="-128"/>
              </a:defRPr>
            </a:lvl9pPr>
          </a:lstStyle>
          <a:p>
            <a:pPr algn="r" eaLnBrk="1" hangingPunct="1">
              <a:buClr>
                <a:schemeClr val="tx2"/>
              </a:buClr>
              <a:defRPr/>
            </a:pPr>
            <a:endParaRPr lang="en-GB" sz="800">
              <a:solidFill>
                <a:schemeClr val="bg1"/>
              </a:solidFill>
            </a:endParaRPr>
          </a:p>
        </p:txBody>
      </p:sp>
      <p:sp>
        <p:nvSpPr>
          <p:cNvPr id="1028" name="Rectangle 3">
            <a:extLst>
              <a:ext uri="{FF2B5EF4-FFF2-40B4-BE49-F238E27FC236}">
                <a16:creationId xmlns:a16="http://schemas.microsoft.com/office/drawing/2014/main" id="{55B5B3E1-0EAC-4D14-B626-18166D1C1FED}"/>
              </a:ext>
            </a:extLst>
          </p:cNvPr>
          <p:cNvSpPr>
            <a:spLocks noGrp="1" noChangeArrowheads="1"/>
          </p:cNvSpPr>
          <p:nvPr>
            <p:ph type="body" idx="1"/>
          </p:nvPr>
        </p:nvSpPr>
        <p:spPr bwMode="gray">
          <a:xfrm>
            <a:off x="1007534" y="1268413"/>
            <a:ext cx="1017693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Edit Master Text Format</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1029" name="Rectangle 7">
            <a:extLst>
              <a:ext uri="{FF2B5EF4-FFF2-40B4-BE49-F238E27FC236}">
                <a16:creationId xmlns:a16="http://schemas.microsoft.com/office/drawing/2014/main" id="{070A3C1D-5271-4229-A8F8-F4AF8A9DC125}"/>
              </a:ext>
            </a:extLst>
          </p:cNvPr>
          <p:cNvSpPr>
            <a:spLocks noGrp="1" noChangeArrowheads="1"/>
          </p:cNvSpPr>
          <p:nvPr>
            <p:ph type="title"/>
          </p:nvPr>
        </p:nvSpPr>
        <p:spPr bwMode="gray">
          <a:xfrm>
            <a:off x="1007534" y="0"/>
            <a:ext cx="101769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GB" altLang="en-US"/>
              <a:t>Edit Master Headline Format</a:t>
            </a:r>
          </a:p>
        </p:txBody>
      </p:sp>
      <p:sp>
        <p:nvSpPr>
          <p:cNvPr id="1030" name="Freeform 2">
            <a:extLst>
              <a:ext uri="{FF2B5EF4-FFF2-40B4-BE49-F238E27FC236}">
                <a16:creationId xmlns:a16="http://schemas.microsoft.com/office/drawing/2014/main" id="{3B74F357-07D4-4D6D-AB3B-30E9F0786DD7}"/>
              </a:ext>
            </a:extLst>
          </p:cNvPr>
          <p:cNvSpPr>
            <a:spLocks/>
          </p:cNvSpPr>
          <p:nvPr/>
        </p:nvSpPr>
        <p:spPr bwMode="auto">
          <a:xfrm>
            <a:off x="0" y="6210301"/>
            <a:ext cx="12192000" cy="239713"/>
          </a:xfrm>
          <a:custGeom>
            <a:avLst/>
            <a:gdLst>
              <a:gd name="T0" fmla="*/ 0 w 21600"/>
              <a:gd name="T1" fmla="*/ 2147483646 h 21600"/>
              <a:gd name="T2" fmla="*/ 2147483646 w 21600"/>
              <a:gd name="T3" fmla="*/ 2147483646 h 21600"/>
              <a:gd name="T4" fmla="*/ 2147483646 w 21600"/>
              <a:gd name="T5" fmla="*/ 0 h 21600"/>
              <a:gd name="T6" fmla="*/ 2147483646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0" y="21600"/>
                  <a:pt x="15833" y="21200"/>
                  <a:pt x="15862" y="21200"/>
                </a:cubicBezTo>
                <a:cubicBezTo>
                  <a:pt x="16139" y="21200"/>
                  <a:pt x="16765" y="0"/>
                  <a:pt x="17033" y="0"/>
                </a:cubicBezTo>
                <a:cubicBezTo>
                  <a:pt x="17064" y="0"/>
                  <a:pt x="21600" y="0"/>
                  <a:pt x="21600" y="0"/>
                </a:cubicBezTo>
              </a:path>
            </a:pathLst>
          </a:custGeom>
          <a:noFill/>
          <a:ln w="19050" cap="flat">
            <a:solidFill>
              <a:srgbClr val="0088D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sz="1800"/>
          </a:p>
        </p:txBody>
      </p:sp>
      <p:pic>
        <p:nvPicPr>
          <p:cNvPr id="1031" name="Picture 3">
            <a:extLst>
              <a:ext uri="{FF2B5EF4-FFF2-40B4-BE49-F238E27FC236}">
                <a16:creationId xmlns:a16="http://schemas.microsoft.com/office/drawing/2014/main" id="{B7ECEC34-A3C0-4A08-A9F1-1B9E136C32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0100" y="6438900"/>
            <a:ext cx="2252133"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776095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hf hdr="0" ftr="0" dt="0"/>
  <p:txStyles>
    <p:titleStyle>
      <a:lvl1pPr algn="l" rtl="0" eaLnBrk="0" fontAlgn="base" hangingPunct="0">
        <a:spcBef>
          <a:spcPct val="0"/>
        </a:spcBef>
        <a:spcAft>
          <a:spcPct val="0"/>
        </a:spcAft>
        <a:defRPr sz="2200" b="1">
          <a:solidFill>
            <a:srgbClr val="FFFFFF"/>
          </a:solidFill>
          <a:latin typeface="+mj-lt"/>
          <a:ea typeface="MS PGothic" pitchFamily="34" charset="-128"/>
          <a:cs typeface="+mj-cs"/>
        </a:defRPr>
      </a:lvl1pPr>
      <a:lvl2pPr algn="l" rtl="0" eaLnBrk="0" fontAlgn="base" hangingPunct="0">
        <a:spcBef>
          <a:spcPct val="0"/>
        </a:spcBef>
        <a:spcAft>
          <a:spcPct val="0"/>
        </a:spcAft>
        <a:defRPr sz="2200" b="1">
          <a:solidFill>
            <a:srgbClr val="FFFFFF"/>
          </a:solidFill>
          <a:latin typeface="Microsoft Sans Serif" pitchFamily="34" charset="0"/>
          <a:ea typeface="MS PGothic" pitchFamily="34" charset="-128"/>
          <a:cs typeface="Microsoft Sans Serif" pitchFamily="34" charset="0"/>
        </a:defRPr>
      </a:lvl2pPr>
      <a:lvl3pPr algn="l" rtl="0" eaLnBrk="0" fontAlgn="base" hangingPunct="0">
        <a:spcBef>
          <a:spcPct val="0"/>
        </a:spcBef>
        <a:spcAft>
          <a:spcPct val="0"/>
        </a:spcAft>
        <a:defRPr sz="2200" b="1">
          <a:solidFill>
            <a:srgbClr val="FFFFFF"/>
          </a:solidFill>
          <a:latin typeface="Microsoft Sans Serif" pitchFamily="34" charset="0"/>
          <a:ea typeface="MS PGothic" pitchFamily="34" charset="-128"/>
          <a:cs typeface="Microsoft Sans Serif" pitchFamily="34" charset="0"/>
        </a:defRPr>
      </a:lvl3pPr>
      <a:lvl4pPr algn="l" rtl="0" eaLnBrk="0" fontAlgn="base" hangingPunct="0">
        <a:spcBef>
          <a:spcPct val="0"/>
        </a:spcBef>
        <a:spcAft>
          <a:spcPct val="0"/>
        </a:spcAft>
        <a:defRPr sz="2200" b="1">
          <a:solidFill>
            <a:srgbClr val="FFFFFF"/>
          </a:solidFill>
          <a:latin typeface="Microsoft Sans Serif" pitchFamily="34" charset="0"/>
          <a:ea typeface="MS PGothic" pitchFamily="34" charset="-128"/>
          <a:cs typeface="Microsoft Sans Serif" pitchFamily="34" charset="0"/>
        </a:defRPr>
      </a:lvl4pPr>
      <a:lvl5pPr algn="l" rtl="0" eaLnBrk="0" fontAlgn="base" hangingPunct="0">
        <a:spcBef>
          <a:spcPct val="0"/>
        </a:spcBef>
        <a:spcAft>
          <a:spcPct val="0"/>
        </a:spcAft>
        <a:defRPr sz="2200" b="1">
          <a:solidFill>
            <a:srgbClr val="FFFFFF"/>
          </a:solidFill>
          <a:latin typeface="Microsoft Sans Serif" pitchFamily="34" charset="0"/>
          <a:ea typeface="MS PGothic" pitchFamily="34" charset="-128"/>
          <a:cs typeface="Microsoft Sans Serif" pitchFamily="34" charset="0"/>
        </a:defRPr>
      </a:lvl5pPr>
      <a:lvl6pPr marL="457200"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6pPr>
      <a:lvl7pPr marL="914400"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7pPr>
      <a:lvl8pPr marL="1371600"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8pPr>
      <a:lvl9pPr marL="1828800"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9pPr>
    </p:titleStyle>
    <p:bodyStyle>
      <a:lvl1pPr marL="269875" indent="-269875" algn="l" rtl="0" eaLnBrk="0" fontAlgn="base" hangingPunct="0">
        <a:lnSpc>
          <a:spcPct val="110000"/>
        </a:lnSpc>
        <a:spcBef>
          <a:spcPct val="0"/>
        </a:spcBef>
        <a:spcAft>
          <a:spcPct val="40000"/>
        </a:spcAft>
        <a:buClr>
          <a:schemeClr val="accent2"/>
        </a:buClr>
        <a:buSzPct val="95000"/>
        <a:buFont typeface="Wingdings" panose="05000000000000000000" pitchFamily="2" charset="2"/>
        <a:buChar char="n"/>
        <a:defRPr sz="1600">
          <a:solidFill>
            <a:srgbClr val="FFFFFF"/>
          </a:solidFill>
          <a:latin typeface="+mn-lt"/>
          <a:ea typeface="MS PGothic" pitchFamily="34" charset="-128"/>
          <a:cs typeface="+mn-cs"/>
        </a:defRPr>
      </a:lvl1pPr>
      <a:lvl2pPr marL="539750" indent="-269875" algn="l" rtl="0" eaLnBrk="0" fontAlgn="base" hangingPunct="0">
        <a:lnSpc>
          <a:spcPct val="110000"/>
        </a:lnSpc>
        <a:spcBef>
          <a:spcPct val="0"/>
        </a:spcBef>
        <a:spcAft>
          <a:spcPct val="40000"/>
        </a:spcAft>
        <a:buClr>
          <a:schemeClr val="accent2"/>
        </a:buClr>
        <a:buSzPct val="120000"/>
        <a:buFont typeface="Wingdings" panose="05000000000000000000" pitchFamily="2" charset="2"/>
        <a:buChar char="§"/>
        <a:defRPr sz="1600">
          <a:solidFill>
            <a:srgbClr val="FFFFFF"/>
          </a:solidFill>
          <a:latin typeface="+mn-lt"/>
          <a:ea typeface="MS PGothic" pitchFamily="34" charset="-128"/>
          <a:cs typeface="MS PGothic" pitchFamily="34" charset="-128"/>
        </a:defRPr>
      </a:lvl2pPr>
      <a:lvl3pPr marL="811213" indent="-271463" algn="l" rtl="0" eaLnBrk="0" fontAlgn="base" hangingPunct="0">
        <a:lnSpc>
          <a:spcPct val="110000"/>
        </a:lnSpc>
        <a:spcBef>
          <a:spcPct val="0"/>
        </a:spcBef>
        <a:spcAft>
          <a:spcPct val="40000"/>
        </a:spcAft>
        <a:buClr>
          <a:srgbClr val="0096D6"/>
        </a:buClr>
        <a:buSzPct val="120000"/>
        <a:buFont typeface="Wingdings" panose="05000000000000000000" pitchFamily="2" charset="2"/>
        <a:buChar char="§"/>
        <a:defRPr sz="1600">
          <a:solidFill>
            <a:srgbClr val="FFFFFF"/>
          </a:solidFill>
          <a:latin typeface="+mn-lt"/>
          <a:ea typeface="MS PGothic" panose="020B0600070205080204" pitchFamily="34" charset="-128"/>
          <a:cs typeface="+mn-cs"/>
        </a:defRPr>
      </a:lvl3pPr>
      <a:lvl4pPr marL="1071563" indent="-260350" algn="l" rtl="0" eaLnBrk="0" fontAlgn="base" hangingPunct="0">
        <a:lnSpc>
          <a:spcPct val="110000"/>
        </a:lnSpc>
        <a:spcBef>
          <a:spcPct val="0"/>
        </a:spcBef>
        <a:spcAft>
          <a:spcPct val="40000"/>
        </a:spcAft>
        <a:buClr>
          <a:srgbClr val="0096D6"/>
        </a:buClr>
        <a:buSzPct val="120000"/>
        <a:buFont typeface="Wingdings" panose="05000000000000000000" pitchFamily="2" charset="2"/>
        <a:buChar char="§"/>
        <a:defRPr sz="1600">
          <a:solidFill>
            <a:srgbClr val="FFFFFF"/>
          </a:solidFill>
          <a:latin typeface="+mn-lt"/>
          <a:ea typeface="Microsoft Sans Serif" charset="0"/>
          <a:cs typeface="+mn-cs"/>
        </a:defRPr>
      </a:lvl4pPr>
      <a:lvl5pPr marL="1341438" indent="-269875" algn="l" rtl="0" eaLnBrk="0" fontAlgn="base" hangingPunct="0">
        <a:lnSpc>
          <a:spcPct val="110000"/>
        </a:lnSpc>
        <a:spcBef>
          <a:spcPct val="0"/>
        </a:spcBef>
        <a:spcAft>
          <a:spcPct val="40000"/>
        </a:spcAft>
        <a:buClr>
          <a:srgbClr val="0096D6"/>
        </a:buClr>
        <a:buSzPct val="120000"/>
        <a:buFont typeface="Wingdings" panose="05000000000000000000" pitchFamily="2" charset="2"/>
        <a:buChar char="§"/>
        <a:defRPr sz="1600">
          <a:solidFill>
            <a:srgbClr val="FFFFFF"/>
          </a:solidFill>
          <a:latin typeface="+mn-lt"/>
          <a:ea typeface="Microsoft Sans Serif" charset="0"/>
          <a:cs typeface="+mn-cs"/>
        </a:defRPr>
      </a:lvl5pPr>
      <a:lvl6pPr marL="1263650" indent="-273050" algn="l" rtl="0" eaLnBrk="1" fontAlgn="base" hangingPunct="1">
        <a:lnSpc>
          <a:spcPct val="110000"/>
        </a:lnSpc>
        <a:spcBef>
          <a:spcPct val="0"/>
        </a:spcBef>
        <a:spcAft>
          <a:spcPct val="40000"/>
        </a:spcAft>
        <a:buClr>
          <a:srgbClr val="0096D6"/>
        </a:buClr>
        <a:buSzPct val="120000"/>
        <a:buFont typeface="Wingdings" charset="2"/>
        <a:buChar char="§"/>
        <a:defRPr sz="1600">
          <a:solidFill>
            <a:srgbClr val="4D4F53"/>
          </a:solidFill>
          <a:latin typeface="+mn-lt"/>
          <a:ea typeface="+mn-ea"/>
          <a:cs typeface="+mn-cs"/>
        </a:defRPr>
      </a:lvl6pPr>
      <a:lvl7pPr marL="1720850" indent="-273050" algn="l" rtl="0" eaLnBrk="1" fontAlgn="base" hangingPunct="1">
        <a:lnSpc>
          <a:spcPct val="110000"/>
        </a:lnSpc>
        <a:spcBef>
          <a:spcPct val="0"/>
        </a:spcBef>
        <a:spcAft>
          <a:spcPct val="40000"/>
        </a:spcAft>
        <a:buClr>
          <a:srgbClr val="0096D6"/>
        </a:buClr>
        <a:buSzPct val="120000"/>
        <a:buFont typeface="Wingdings" charset="2"/>
        <a:buChar char="§"/>
        <a:defRPr sz="1600">
          <a:solidFill>
            <a:srgbClr val="4D4F53"/>
          </a:solidFill>
          <a:latin typeface="+mn-lt"/>
          <a:ea typeface="+mn-ea"/>
          <a:cs typeface="+mn-cs"/>
        </a:defRPr>
      </a:lvl7pPr>
      <a:lvl8pPr marL="2178050" indent="-273050" algn="l" rtl="0" eaLnBrk="1" fontAlgn="base" hangingPunct="1">
        <a:lnSpc>
          <a:spcPct val="110000"/>
        </a:lnSpc>
        <a:spcBef>
          <a:spcPct val="0"/>
        </a:spcBef>
        <a:spcAft>
          <a:spcPct val="40000"/>
        </a:spcAft>
        <a:buClr>
          <a:srgbClr val="0096D6"/>
        </a:buClr>
        <a:buSzPct val="120000"/>
        <a:buFont typeface="Wingdings" charset="2"/>
        <a:buChar char="§"/>
        <a:defRPr sz="1600">
          <a:solidFill>
            <a:srgbClr val="4D4F53"/>
          </a:solidFill>
          <a:latin typeface="+mn-lt"/>
          <a:ea typeface="+mn-ea"/>
          <a:cs typeface="+mn-cs"/>
        </a:defRPr>
      </a:lvl8pPr>
      <a:lvl9pPr marL="2635250" indent="-273050" algn="l" rtl="0" eaLnBrk="1" fontAlgn="base" hangingPunct="1">
        <a:lnSpc>
          <a:spcPct val="110000"/>
        </a:lnSpc>
        <a:spcBef>
          <a:spcPct val="0"/>
        </a:spcBef>
        <a:spcAft>
          <a:spcPct val="40000"/>
        </a:spcAft>
        <a:buClr>
          <a:srgbClr val="0096D6"/>
        </a:buClr>
        <a:buSzPct val="120000"/>
        <a:buFont typeface="Wingdings" charset="2"/>
        <a:buChar char="§"/>
        <a:defRPr sz="1600">
          <a:solidFill>
            <a:srgbClr val="4D4F53"/>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
          <p:cNvSpPr>
            <a:spLocks/>
          </p:cNvSpPr>
          <p:nvPr userDrawn="1"/>
        </p:nvSpPr>
        <p:spPr bwMode="auto">
          <a:xfrm>
            <a:off x="0" y="3"/>
            <a:ext cx="12192000" cy="6858000"/>
          </a:xfrm>
          <a:prstGeom prst="rect">
            <a:avLst/>
          </a:prstGeom>
          <a:solidFill>
            <a:schemeClr val="tx1"/>
          </a:solidFill>
          <a:ln>
            <a:noFill/>
          </a:ln>
        </p:spPr>
        <p:txBody>
          <a:bodyPr lIns="0" tIns="0" rIns="0" bIns="0"/>
          <a:lstStyle/>
          <a:p>
            <a:pPr defTabSz="913689"/>
            <a:endParaRPr lang="de-DE" sz="1800">
              <a:solidFill>
                <a:srgbClr val="4D4F53"/>
              </a:solidFill>
            </a:endParaRPr>
          </a:p>
        </p:txBody>
      </p:sp>
      <p:sp>
        <p:nvSpPr>
          <p:cNvPr id="1027" name="Rectangle 56"/>
          <p:cNvSpPr>
            <a:spLocks noChangeArrowheads="1"/>
          </p:cNvSpPr>
          <p:nvPr/>
        </p:nvSpPr>
        <p:spPr bwMode="gray">
          <a:xfrm>
            <a:off x="160869" y="6597663"/>
            <a:ext cx="86360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lstStyle/>
          <a:p>
            <a:pPr algn="r" defTabSz="913689">
              <a:buClr>
                <a:srgbClr val="C1C3C7"/>
              </a:buClr>
            </a:pPr>
            <a:r>
              <a:rPr lang="en-GB" sz="800">
                <a:solidFill>
                  <a:srgbClr val="FFFFFF"/>
                </a:solidFill>
              </a:rPr>
              <a:t>  |</a:t>
            </a:r>
          </a:p>
        </p:txBody>
      </p:sp>
      <p:sp>
        <p:nvSpPr>
          <p:cNvPr id="1029" name="Rectangle 3"/>
          <p:cNvSpPr>
            <a:spLocks noGrp="1" noChangeArrowheads="1"/>
          </p:cNvSpPr>
          <p:nvPr>
            <p:ph type="body" idx="1"/>
          </p:nvPr>
        </p:nvSpPr>
        <p:spPr bwMode="gray">
          <a:xfrm>
            <a:off x="1007535" y="1268413"/>
            <a:ext cx="1017693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a:t>Edit Master Text Format</a:t>
            </a:r>
          </a:p>
          <a:p>
            <a:pPr lvl="1"/>
            <a:r>
              <a:rPr lang="en-GB"/>
              <a:t>Second Level</a:t>
            </a:r>
          </a:p>
          <a:p>
            <a:pPr lvl="2"/>
            <a:r>
              <a:rPr lang="en-GB"/>
              <a:t>Third Level</a:t>
            </a:r>
          </a:p>
          <a:p>
            <a:pPr lvl="3"/>
            <a:r>
              <a:rPr lang="en-GB"/>
              <a:t>Fourth Level</a:t>
            </a:r>
          </a:p>
          <a:p>
            <a:pPr lvl="4"/>
            <a:r>
              <a:rPr lang="en-GB"/>
              <a:t>Fifth Level</a:t>
            </a:r>
          </a:p>
        </p:txBody>
      </p:sp>
      <p:sp>
        <p:nvSpPr>
          <p:cNvPr id="1030" name="Rectangle 7"/>
          <p:cNvSpPr>
            <a:spLocks noGrp="1" noChangeArrowheads="1"/>
          </p:cNvSpPr>
          <p:nvPr>
            <p:ph type="title"/>
          </p:nvPr>
        </p:nvSpPr>
        <p:spPr bwMode="gray">
          <a:xfrm>
            <a:off x="1007535" y="3"/>
            <a:ext cx="101769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Edit Master Headline Format</a:t>
            </a:r>
          </a:p>
        </p:txBody>
      </p:sp>
      <p:sp>
        <p:nvSpPr>
          <p:cNvPr id="8" name="Freeform 2"/>
          <p:cNvSpPr>
            <a:spLocks/>
          </p:cNvSpPr>
          <p:nvPr/>
        </p:nvSpPr>
        <p:spPr bwMode="auto">
          <a:xfrm>
            <a:off x="0" y="6210301"/>
            <a:ext cx="12192000" cy="239713"/>
          </a:xfrm>
          <a:custGeom>
            <a:avLst/>
            <a:gdLst>
              <a:gd name="T0" fmla="*/ 0 w 21600"/>
              <a:gd name="T1" fmla="*/ 2659305 h 21600"/>
              <a:gd name="T2" fmla="*/ 2147483647 w 21600"/>
              <a:gd name="T3" fmla="*/ 2610064 h 21600"/>
              <a:gd name="T4" fmla="*/ 2147483647 w 21600"/>
              <a:gd name="T5" fmla="*/ 0 h 21600"/>
              <a:gd name="T6" fmla="*/ 2147483647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21600"/>
                </a:moveTo>
                <a:cubicBezTo>
                  <a:pt x="0" y="21600"/>
                  <a:pt x="15833" y="21200"/>
                  <a:pt x="15862" y="21200"/>
                </a:cubicBezTo>
                <a:cubicBezTo>
                  <a:pt x="16139" y="21200"/>
                  <a:pt x="16765" y="0"/>
                  <a:pt x="17033" y="0"/>
                </a:cubicBezTo>
                <a:cubicBezTo>
                  <a:pt x="17064" y="0"/>
                  <a:pt x="21600" y="0"/>
                  <a:pt x="21600" y="0"/>
                </a:cubicBezTo>
              </a:path>
            </a:pathLst>
          </a:custGeom>
          <a:noFill/>
          <a:ln w="19050" cap="flat">
            <a:solidFill>
              <a:srgbClr val="0088D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defTabSz="913689"/>
            <a:endParaRPr lang="de-DE" sz="1800">
              <a:solidFill>
                <a:srgbClr val="4D4F53"/>
              </a:solidFill>
            </a:endParaRPr>
          </a:p>
        </p:txBody>
      </p:sp>
      <p:pic>
        <p:nvPicPr>
          <p:cNvPr id="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90103" y="6438901"/>
            <a:ext cx="2252133" cy="171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chemeClr val="tx1"/>
                </a:solidFill>
                <a:round/>
                <a:headEnd/>
                <a:tailEnd/>
              </a14:hiddenLine>
            </a:ext>
          </a:extLst>
        </p:spPr>
      </p:pic>
    </p:spTree>
    <p:extLst>
      <p:ext uri="{BB962C8B-B14F-4D97-AF65-F5344CB8AC3E}">
        <p14:creationId xmlns:p14="http://schemas.microsoft.com/office/powerpoint/2010/main" val="251681809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Lst>
  <p:txStyles>
    <p:titleStyle>
      <a:lvl1pPr algn="l" rtl="0" eaLnBrk="1" fontAlgn="base" hangingPunct="1">
        <a:spcBef>
          <a:spcPct val="0"/>
        </a:spcBef>
        <a:spcAft>
          <a:spcPct val="0"/>
        </a:spcAft>
        <a:defRPr sz="2200" b="1">
          <a:solidFill>
            <a:schemeClr val="accent3"/>
          </a:solidFill>
          <a:latin typeface="+mj-lt"/>
          <a:ea typeface="ＭＳ Ｐゴシック" charset="0"/>
          <a:cs typeface="+mj-cs"/>
        </a:defRPr>
      </a:lvl1pPr>
      <a:lvl2pPr algn="l" rtl="0" eaLnBrk="1" fontAlgn="base" hangingPunct="1">
        <a:spcBef>
          <a:spcPct val="0"/>
        </a:spcBef>
        <a:spcAft>
          <a:spcPct val="0"/>
        </a:spcAft>
        <a:defRPr sz="2200" b="1">
          <a:solidFill>
            <a:schemeClr val="tx1"/>
          </a:solidFill>
          <a:latin typeface="Microsoft Sans Serif" pitchFamily="34" charset="0"/>
          <a:ea typeface="ＭＳ Ｐゴシック" charset="0"/>
          <a:cs typeface="Microsoft Sans Serif" pitchFamily="34" charset="0"/>
        </a:defRPr>
      </a:lvl2pPr>
      <a:lvl3pPr algn="l" rtl="0" eaLnBrk="1" fontAlgn="base" hangingPunct="1">
        <a:spcBef>
          <a:spcPct val="0"/>
        </a:spcBef>
        <a:spcAft>
          <a:spcPct val="0"/>
        </a:spcAft>
        <a:defRPr sz="2200" b="1">
          <a:solidFill>
            <a:schemeClr val="tx1"/>
          </a:solidFill>
          <a:latin typeface="Microsoft Sans Serif" pitchFamily="34" charset="0"/>
          <a:ea typeface="ＭＳ Ｐゴシック" charset="0"/>
          <a:cs typeface="Microsoft Sans Serif" pitchFamily="34" charset="0"/>
        </a:defRPr>
      </a:lvl3pPr>
      <a:lvl4pPr algn="l" rtl="0" eaLnBrk="1" fontAlgn="base" hangingPunct="1">
        <a:spcBef>
          <a:spcPct val="0"/>
        </a:spcBef>
        <a:spcAft>
          <a:spcPct val="0"/>
        </a:spcAft>
        <a:defRPr sz="2200" b="1">
          <a:solidFill>
            <a:schemeClr val="tx1"/>
          </a:solidFill>
          <a:latin typeface="Microsoft Sans Serif" pitchFamily="34" charset="0"/>
          <a:ea typeface="ＭＳ Ｐゴシック" charset="0"/>
          <a:cs typeface="Microsoft Sans Serif" pitchFamily="34" charset="0"/>
        </a:defRPr>
      </a:lvl4pPr>
      <a:lvl5pPr algn="l" rtl="0" eaLnBrk="1" fontAlgn="base" hangingPunct="1">
        <a:spcBef>
          <a:spcPct val="0"/>
        </a:spcBef>
        <a:spcAft>
          <a:spcPct val="0"/>
        </a:spcAft>
        <a:defRPr sz="2200" b="1">
          <a:solidFill>
            <a:schemeClr val="tx1"/>
          </a:solidFill>
          <a:latin typeface="Microsoft Sans Serif" pitchFamily="34" charset="0"/>
          <a:ea typeface="ＭＳ Ｐゴシック" charset="0"/>
          <a:cs typeface="Microsoft Sans Serif" pitchFamily="34" charset="0"/>
        </a:defRPr>
      </a:lvl5pPr>
      <a:lvl6pPr marL="456844"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6pPr>
      <a:lvl7pPr marL="913689"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7pPr>
      <a:lvl8pPr marL="1370532"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8pPr>
      <a:lvl9pPr marL="1827377" algn="l" rtl="0" eaLnBrk="1" fontAlgn="base" hangingPunct="1">
        <a:spcBef>
          <a:spcPct val="0"/>
        </a:spcBef>
        <a:spcAft>
          <a:spcPct val="0"/>
        </a:spcAft>
        <a:defRPr sz="2200" b="1">
          <a:solidFill>
            <a:schemeClr val="tx1"/>
          </a:solidFill>
          <a:latin typeface="Microsoft Sans Serif" pitchFamily="34" charset="0"/>
          <a:ea typeface="Microsoft Sans Serif" pitchFamily="34" charset="0"/>
          <a:cs typeface="Microsoft Sans Serif" pitchFamily="34" charset="0"/>
        </a:defRPr>
      </a:lvl9pPr>
    </p:titleStyle>
    <p:bodyStyle>
      <a:lvl1pPr marL="269668" indent="-269668" algn="l" rtl="0" eaLnBrk="1" fontAlgn="base" hangingPunct="1">
        <a:lnSpc>
          <a:spcPct val="110000"/>
        </a:lnSpc>
        <a:spcBef>
          <a:spcPct val="0"/>
        </a:spcBef>
        <a:spcAft>
          <a:spcPct val="40000"/>
        </a:spcAft>
        <a:buClr>
          <a:schemeClr val="accent2"/>
        </a:buClr>
        <a:buSzPct val="95000"/>
        <a:buFont typeface="Wingdings" charset="0"/>
        <a:buChar char="n"/>
        <a:defRPr sz="1700">
          <a:solidFill>
            <a:srgbClr val="FFFFFF"/>
          </a:solidFill>
          <a:latin typeface="+mn-lt"/>
          <a:ea typeface="ＭＳ Ｐゴシック" charset="0"/>
          <a:cs typeface="+mn-cs"/>
        </a:defRPr>
      </a:lvl1pPr>
      <a:lvl2pPr marL="539331" indent="-269668" algn="l" rtl="0" eaLnBrk="1" fontAlgn="base" hangingPunct="1">
        <a:lnSpc>
          <a:spcPct val="110000"/>
        </a:lnSpc>
        <a:spcBef>
          <a:spcPct val="0"/>
        </a:spcBef>
        <a:spcAft>
          <a:spcPct val="40000"/>
        </a:spcAft>
        <a:buClr>
          <a:schemeClr val="accent2"/>
        </a:buClr>
        <a:buSzPct val="120000"/>
        <a:buFont typeface="Wingdings" charset="0"/>
        <a:buChar char="§"/>
        <a:defRPr sz="1700">
          <a:solidFill>
            <a:srgbClr val="FFFFFF"/>
          </a:solidFill>
          <a:latin typeface="+mn-lt"/>
          <a:ea typeface="ＭＳ Ｐゴシック" charset="-128"/>
          <a:cs typeface="ＭＳ Ｐゴシック" charset="0"/>
        </a:defRPr>
      </a:lvl2pPr>
      <a:lvl3pPr marL="810582" indent="-271256" algn="l" rtl="0" eaLnBrk="1" fontAlgn="base" hangingPunct="1">
        <a:lnSpc>
          <a:spcPct val="110000"/>
        </a:lnSpc>
        <a:spcBef>
          <a:spcPct val="0"/>
        </a:spcBef>
        <a:spcAft>
          <a:spcPct val="40000"/>
        </a:spcAft>
        <a:buClr>
          <a:srgbClr val="0096D6"/>
        </a:buClr>
        <a:buSzPct val="120000"/>
        <a:buFont typeface="Wingdings" charset="0"/>
        <a:buChar char="§"/>
        <a:defRPr sz="1700">
          <a:solidFill>
            <a:srgbClr val="FFFFFF"/>
          </a:solidFill>
          <a:latin typeface="+mn-lt"/>
          <a:ea typeface="ＭＳ Ｐゴシック" charset="-128"/>
          <a:cs typeface="+mn-cs"/>
        </a:defRPr>
      </a:lvl3pPr>
      <a:lvl4pPr marL="1070729" indent="-260143" algn="l" rtl="0" eaLnBrk="1" fontAlgn="base" hangingPunct="1">
        <a:lnSpc>
          <a:spcPct val="110000"/>
        </a:lnSpc>
        <a:spcBef>
          <a:spcPct val="0"/>
        </a:spcBef>
        <a:spcAft>
          <a:spcPct val="40000"/>
        </a:spcAft>
        <a:buClr>
          <a:srgbClr val="0096D6"/>
        </a:buClr>
        <a:buSzPct val="120000"/>
        <a:buFont typeface="Wingdings" charset="0"/>
        <a:buChar char="§"/>
        <a:defRPr sz="1700">
          <a:solidFill>
            <a:srgbClr val="FFFFFF"/>
          </a:solidFill>
          <a:latin typeface="+mn-lt"/>
          <a:ea typeface="Microsoft Sans Serif" charset="0"/>
          <a:cs typeface="+mn-cs"/>
        </a:defRPr>
      </a:lvl4pPr>
      <a:lvl5pPr marL="1340396" indent="-269668" algn="l" rtl="0" eaLnBrk="1" fontAlgn="base" hangingPunct="1">
        <a:lnSpc>
          <a:spcPct val="110000"/>
        </a:lnSpc>
        <a:spcBef>
          <a:spcPct val="0"/>
        </a:spcBef>
        <a:spcAft>
          <a:spcPct val="40000"/>
        </a:spcAft>
        <a:buClr>
          <a:srgbClr val="0096D6"/>
        </a:buClr>
        <a:buSzPct val="120000"/>
        <a:buFont typeface="Wingdings" charset="0"/>
        <a:buChar char="§"/>
        <a:defRPr sz="1700">
          <a:solidFill>
            <a:srgbClr val="FFFFFF"/>
          </a:solidFill>
          <a:latin typeface="+mn-lt"/>
          <a:ea typeface="Microsoft Sans Serif" charset="0"/>
          <a:cs typeface="+mn-cs"/>
        </a:defRPr>
      </a:lvl5pPr>
      <a:lvl6pPr marL="1262668" indent="-272840" algn="l" rtl="0" eaLnBrk="1" fontAlgn="base" hangingPunct="1">
        <a:lnSpc>
          <a:spcPct val="110000"/>
        </a:lnSpc>
        <a:spcBef>
          <a:spcPct val="0"/>
        </a:spcBef>
        <a:spcAft>
          <a:spcPct val="40000"/>
        </a:spcAft>
        <a:buClr>
          <a:srgbClr val="0096D6"/>
        </a:buClr>
        <a:buSzPct val="120000"/>
        <a:buFont typeface="Wingdings" charset="2"/>
        <a:buChar char="§"/>
        <a:defRPr sz="1700">
          <a:solidFill>
            <a:srgbClr val="4D4F53"/>
          </a:solidFill>
          <a:latin typeface="+mn-lt"/>
          <a:ea typeface="+mn-ea"/>
          <a:cs typeface="+mn-cs"/>
        </a:defRPr>
      </a:lvl6pPr>
      <a:lvl7pPr marL="1719516" indent="-272840" algn="l" rtl="0" eaLnBrk="1" fontAlgn="base" hangingPunct="1">
        <a:lnSpc>
          <a:spcPct val="110000"/>
        </a:lnSpc>
        <a:spcBef>
          <a:spcPct val="0"/>
        </a:spcBef>
        <a:spcAft>
          <a:spcPct val="40000"/>
        </a:spcAft>
        <a:buClr>
          <a:srgbClr val="0096D6"/>
        </a:buClr>
        <a:buSzPct val="120000"/>
        <a:buFont typeface="Wingdings" charset="2"/>
        <a:buChar char="§"/>
        <a:defRPr sz="1700">
          <a:solidFill>
            <a:srgbClr val="4D4F53"/>
          </a:solidFill>
          <a:latin typeface="+mn-lt"/>
          <a:ea typeface="+mn-ea"/>
          <a:cs typeface="+mn-cs"/>
        </a:defRPr>
      </a:lvl7pPr>
      <a:lvl8pPr marL="2176355" indent="-272840" algn="l" rtl="0" eaLnBrk="1" fontAlgn="base" hangingPunct="1">
        <a:lnSpc>
          <a:spcPct val="110000"/>
        </a:lnSpc>
        <a:spcBef>
          <a:spcPct val="0"/>
        </a:spcBef>
        <a:spcAft>
          <a:spcPct val="40000"/>
        </a:spcAft>
        <a:buClr>
          <a:srgbClr val="0096D6"/>
        </a:buClr>
        <a:buSzPct val="120000"/>
        <a:buFont typeface="Wingdings" charset="2"/>
        <a:buChar char="§"/>
        <a:defRPr sz="1700">
          <a:solidFill>
            <a:srgbClr val="4D4F53"/>
          </a:solidFill>
          <a:latin typeface="+mn-lt"/>
          <a:ea typeface="+mn-ea"/>
          <a:cs typeface="+mn-cs"/>
        </a:defRPr>
      </a:lvl8pPr>
      <a:lvl9pPr marL="2633204" indent="-272840" algn="l" rtl="0" eaLnBrk="1" fontAlgn="base" hangingPunct="1">
        <a:lnSpc>
          <a:spcPct val="110000"/>
        </a:lnSpc>
        <a:spcBef>
          <a:spcPct val="0"/>
        </a:spcBef>
        <a:spcAft>
          <a:spcPct val="40000"/>
        </a:spcAft>
        <a:buClr>
          <a:srgbClr val="0096D6"/>
        </a:buClr>
        <a:buSzPct val="120000"/>
        <a:buFont typeface="Wingdings" charset="2"/>
        <a:buChar char="§"/>
        <a:defRPr sz="1700">
          <a:solidFill>
            <a:srgbClr val="4D4F53"/>
          </a:solidFill>
          <a:latin typeface="+mn-lt"/>
          <a:ea typeface="+mn-ea"/>
          <a:cs typeface="+mn-cs"/>
        </a:defRPr>
      </a:lvl9pPr>
    </p:bodyStyle>
    <p:otherStyle>
      <a:defPPr>
        <a:defRPr lang="de-DE"/>
      </a:defPPr>
      <a:lvl1pPr marL="0" algn="l" defTabSz="456844" rtl="0" eaLnBrk="1" latinLnBrk="0" hangingPunct="1">
        <a:defRPr sz="1800" kern="1200">
          <a:solidFill>
            <a:schemeClr val="tx1"/>
          </a:solidFill>
          <a:latin typeface="+mn-lt"/>
          <a:ea typeface="+mn-ea"/>
          <a:cs typeface="+mn-cs"/>
        </a:defRPr>
      </a:lvl1pPr>
      <a:lvl2pPr marL="456844" algn="l" defTabSz="456844" rtl="0" eaLnBrk="1" latinLnBrk="0" hangingPunct="1">
        <a:defRPr sz="1800" kern="1200">
          <a:solidFill>
            <a:schemeClr val="tx1"/>
          </a:solidFill>
          <a:latin typeface="+mn-lt"/>
          <a:ea typeface="+mn-ea"/>
          <a:cs typeface="+mn-cs"/>
        </a:defRPr>
      </a:lvl2pPr>
      <a:lvl3pPr marL="913689" algn="l" defTabSz="456844" rtl="0" eaLnBrk="1" latinLnBrk="0" hangingPunct="1">
        <a:defRPr sz="1800" kern="1200">
          <a:solidFill>
            <a:schemeClr val="tx1"/>
          </a:solidFill>
          <a:latin typeface="+mn-lt"/>
          <a:ea typeface="+mn-ea"/>
          <a:cs typeface="+mn-cs"/>
        </a:defRPr>
      </a:lvl3pPr>
      <a:lvl4pPr marL="1370532" algn="l" defTabSz="456844" rtl="0" eaLnBrk="1" latinLnBrk="0" hangingPunct="1">
        <a:defRPr sz="1800" kern="1200">
          <a:solidFill>
            <a:schemeClr val="tx1"/>
          </a:solidFill>
          <a:latin typeface="+mn-lt"/>
          <a:ea typeface="+mn-ea"/>
          <a:cs typeface="+mn-cs"/>
        </a:defRPr>
      </a:lvl4pPr>
      <a:lvl5pPr marL="1827377" algn="l" defTabSz="456844" rtl="0" eaLnBrk="1" latinLnBrk="0" hangingPunct="1">
        <a:defRPr sz="1800" kern="1200">
          <a:solidFill>
            <a:schemeClr val="tx1"/>
          </a:solidFill>
          <a:latin typeface="+mn-lt"/>
          <a:ea typeface="+mn-ea"/>
          <a:cs typeface="+mn-cs"/>
        </a:defRPr>
      </a:lvl5pPr>
      <a:lvl6pPr marL="2284221" algn="l" defTabSz="456844" rtl="0" eaLnBrk="1" latinLnBrk="0" hangingPunct="1">
        <a:defRPr sz="1800" kern="1200">
          <a:solidFill>
            <a:schemeClr val="tx1"/>
          </a:solidFill>
          <a:latin typeface="+mn-lt"/>
          <a:ea typeface="+mn-ea"/>
          <a:cs typeface="+mn-cs"/>
        </a:defRPr>
      </a:lvl6pPr>
      <a:lvl7pPr marL="2741069" algn="l" defTabSz="456844" rtl="0" eaLnBrk="1" latinLnBrk="0" hangingPunct="1">
        <a:defRPr sz="1800" kern="1200">
          <a:solidFill>
            <a:schemeClr val="tx1"/>
          </a:solidFill>
          <a:latin typeface="+mn-lt"/>
          <a:ea typeface="+mn-ea"/>
          <a:cs typeface="+mn-cs"/>
        </a:defRPr>
      </a:lvl7pPr>
      <a:lvl8pPr marL="3197911" algn="l" defTabSz="456844" rtl="0" eaLnBrk="1" latinLnBrk="0" hangingPunct="1">
        <a:defRPr sz="1800" kern="1200">
          <a:solidFill>
            <a:schemeClr val="tx1"/>
          </a:solidFill>
          <a:latin typeface="+mn-lt"/>
          <a:ea typeface="+mn-ea"/>
          <a:cs typeface="+mn-cs"/>
        </a:defRPr>
      </a:lvl8pPr>
      <a:lvl9pPr marL="3654758" algn="l" defTabSz="45684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813136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5">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4C681C56-0390-164A-A87C-3E84397AF8B4}"/>
              </a:ext>
            </a:extLst>
          </p:cNvPr>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05936773"/>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Lst>
  <p:transition>
    <p:fade/>
  </p:transition>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5"/>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5" y="1189179"/>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79302" y="3012080"/>
            <a:ext cx="6858623" cy="833218"/>
          </a:xfrm>
          <a:prstGeom prst="rect">
            <a:avLst/>
          </a:prstGeom>
        </p:spPr>
      </p:pic>
    </p:spTree>
    <p:extLst>
      <p:ext uri="{BB962C8B-B14F-4D97-AF65-F5344CB8AC3E}">
        <p14:creationId xmlns:p14="http://schemas.microsoft.com/office/powerpoint/2010/main" val="403199795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Lst>
  <p:transition>
    <p:fade/>
  </p:transition>
  <p:txStyles>
    <p:titleStyle>
      <a:lvl1pPr algn="l" defTabSz="896193" rtl="0" eaLnBrk="1" latinLnBrk="0" hangingPunct="1">
        <a:lnSpc>
          <a:spcPct val="90000"/>
        </a:lnSpc>
        <a:spcBef>
          <a:spcPct val="0"/>
        </a:spcBef>
        <a:buNone/>
        <a:defRPr lang="en-US" sz="4704"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4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39283"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8927"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569"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212" marR="0" indent="-219643" algn="l" defTabSz="8961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453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6pPr>
      <a:lvl7pPr marL="2912626"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7pPr>
      <a:lvl8pPr marL="3360722"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8pPr>
      <a:lvl9pPr marL="3808820" indent="-224049" algn="l" defTabSz="896193" rtl="0" eaLnBrk="1" latinLnBrk="0" hangingPunct="1">
        <a:spcBef>
          <a:spcPct val="20000"/>
        </a:spcBef>
        <a:buFont typeface="Arial" pitchFamily="34" charset="0"/>
        <a:buChar char="•"/>
        <a:defRPr sz="1921" kern="1200">
          <a:solidFill>
            <a:schemeClr val="tx1"/>
          </a:solidFill>
          <a:latin typeface="+mn-lt"/>
          <a:ea typeface="+mn-ea"/>
          <a:cs typeface="+mn-cs"/>
        </a:defRPr>
      </a:lvl9pPr>
    </p:bodyStyle>
    <p:otherStyle>
      <a:defPPr>
        <a:defRPr lang="en-US"/>
      </a:defPPr>
      <a:lvl1pPr marL="0" algn="l" defTabSz="896193" rtl="0" eaLnBrk="1" latinLnBrk="0" hangingPunct="1">
        <a:defRPr sz="1729" kern="1200">
          <a:solidFill>
            <a:schemeClr val="tx1"/>
          </a:solidFill>
          <a:latin typeface="+mn-lt"/>
          <a:ea typeface="+mn-ea"/>
          <a:cs typeface="+mn-cs"/>
        </a:defRPr>
      </a:lvl1pPr>
      <a:lvl2pPr marL="448096" algn="l" defTabSz="896193" rtl="0" eaLnBrk="1" latinLnBrk="0" hangingPunct="1">
        <a:defRPr sz="1729" kern="1200">
          <a:solidFill>
            <a:schemeClr val="tx1"/>
          </a:solidFill>
          <a:latin typeface="+mn-lt"/>
          <a:ea typeface="+mn-ea"/>
          <a:cs typeface="+mn-cs"/>
        </a:defRPr>
      </a:lvl2pPr>
      <a:lvl3pPr marL="896193" algn="l" defTabSz="896193" rtl="0" eaLnBrk="1" latinLnBrk="0" hangingPunct="1">
        <a:defRPr sz="1729" kern="1200">
          <a:solidFill>
            <a:schemeClr val="tx1"/>
          </a:solidFill>
          <a:latin typeface="+mn-lt"/>
          <a:ea typeface="+mn-ea"/>
          <a:cs typeface="+mn-cs"/>
        </a:defRPr>
      </a:lvl3pPr>
      <a:lvl4pPr marL="1344288" algn="l" defTabSz="896193" rtl="0" eaLnBrk="1" latinLnBrk="0" hangingPunct="1">
        <a:defRPr sz="1729" kern="1200">
          <a:solidFill>
            <a:schemeClr val="tx1"/>
          </a:solidFill>
          <a:latin typeface="+mn-lt"/>
          <a:ea typeface="+mn-ea"/>
          <a:cs typeface="+mn-cs"/>
        </a:defRPr>
      </a:lvl4pPr>
      <a:lvl5pPr marL="1792385" algn="l" defTabSz="896193" rtl="0" eaLnBrk="1" latinLnBrk="0" hangingPunct="1">
        <a:defRPr sz="1729" kern="1200">
          <a:solidFill>
            <a:schemeClr val="tx1"/>
          </a:solidFill>
          <a:latin typeface="+mn-lt"/>
          <a:ea typeface="+mn-ea"/>
          <a:cs typeface="+mn-cs"/>
        </a:defRPr>
      </a:lvl5pPr>
      <a:lvl6pPr marL="2240483" algn="l" defTabSz="896193" rtl="0" eaLnBrk="1" latinLnBrk="0" hangingPunct="1">
        <a:defRPr sz="1729" kern="1200">
          <a:solidFill>
            <a:schemeClr val="tx1"/>
          </a:solidFill>
          <a:latin typeface="+mn-lt"/>
          <a:ea typeface="+mn-ea"/>
          <a:cs typeface="+mn-cs"/>
        </a:defRPr>
      </a:lvl6pPr>
      <a:lvl7pPr marL="2688578" algn="l" defTabSz="896193" rtl="0" eaLnBrk="1" latinLnBrk="0" hangingPunct="1">
        <a:defRPr sz="1729" kern="1200">
          <a:solidFill>
            <a:schemeClr val="tx1"/>
          </a:solidFill>
          <a:latin typeface="+mn-lt"/>
          <a:ea typeface="+mn-ea"/>
          <a:cs typeface="+mn-cs"/>
        </a:defRPr>
      </a:lvl7pPr>
      <a:lvl8pPr marL="3136675" algn="l" defTabSz="896193" rtl="0" eaLnBrk="1" latinLnBrk="0" hangingPunct="1">
        <a:defRPr sz="1729" kern="1200">
          <a:solidFill>
            <a:schemeClr val="tx1"/>
          </a:solidFill>
          <a:latin typeface="+mn-lt"/>
          <a:ea typeface="+mn-ea"/>
          <a:cs typeface="+mn-cs"/>
        </a:defRPr>
      </a:lvl8pPr>
      <a:lvl9pPr marL="3584772" algn="l" defTabSz="896193" rtl="0" eaLnBrk="1" latinLnBrk="0" hangingPunct="1">
        <a:defRPr sz="1729"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32161718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Lst>
  <p:transition>
    <p:fade/>
  </p:transition>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xml"/><Relationship Id="rId1" Type="http://schemas.openxmlformats.org/officeDocument/2006/relationships/slideLayout" Target="../slideLayouts/slideLayout2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17.png"/><Relationship Id="rId2" Type="http://schemas.openxmlformats.org/officeDocument/2006/relationships/slideLayout" Target="../slideLayouts/slideLayout203.xml"/><Relationship Id="rId1" Type="http://schemas.openxmlformats.org/officeDocument/2006/relationships/tags" Target="../tags/tag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0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xml"/><Relationship Id="rId1" Type="http://schemas.openxmlformats.org/officeDocument/2006/relationships/slideLayout" Target="../slideLayouts/slideLayout224.xml"/></Relationships>
</file>

<file path=ppt/slides/_rels/slide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xml"/><Relationship Id="rId1" Type="http://schemas.openxmlformats.org/officeDocument/2006/relationships/slideLayout" Target="../slideLayouts/slideLayout296.xml"/></Relationships>
</file>

<file path=ppt/slides/_rels/slide15.xml.rels><?xml version="1.0" encoding="UTF-8" standalone="yes"?>
<Relationships xmlns="http://schemas.openxmlformats.org/package/2006/relationships"><Relationship Id="rId3" Type="http://schemas.openxmlformats.org/officeDocument/2006/relationships/image" Target="../media/image128.sv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96.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6.xml"/><Relationship Id="rId1" Type="http://schemas.openxmlformats.org/officeDocument/2006/relationships/slideLayout" Target="../slideLayouts/slideLayout29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xml"/><Relationship Id="rId1" Type="http://schemas.openxmlformats.org/officeDocument/2006/relationships/slideLayout" Target="../slideLayouts/slideLayout226.xml"/><Relationship Id="rId5" Type="http://schemas.openxmlformats.org/officeDocument/2006/relationships/image" Target="../media/image140.png"/><Relationship Id="rId4" Type="http://schemas.openxmlformats.org/officeDocument/2006/relationships/image" Target="../media/image13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23.xml"/><Relationship Id="rId1" Type="http://schemas.openxmlformats.org/officeDocument/2006/relationships/tags" Target="../tags/tag2.xml"/><Relationship Id="rId4" Type="http://schemas.openxmlformats.org/officeDocument/2006/relationships/image" Target="../media/image141.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23.xml"/><Relationship Id="rId1" Type="http://schemas.openxmlformats.org/officeDocument/2006/relationships/tags" Target="../tags/tag3.xml"/><Relationship Id="rId4" Type="http://schemas.openxmlformats.org/officeDocument/2006/relationships/image" Target="../media/image141.emf"/></Relationships>
</file>

<file path=ppt/slides/_rels/slide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5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25.xml"/><Relationship Id="rId1" Type="http://schemas.openxmlformats.org/officeDocument/2006/relationships/tags" Target="../tags/tag4.xml"/><Relationship Id="rId5" Type="http://schemas.openxmlformats.org/officeDocument/2006/relationships/image" Target="../media/image143.png"/><Relationship Id="rId4" Type="http://schemas.openxmlformats.org/officeDocument/2006/relationships/image" Target="../media/image142.png"/></Relationships>
</file>

<file path=ppt/slides/_rels/slide2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xml"/><Relationship Id="rId1" Type="http://schemas.openxmlformats.org/officeDocument/2006/relationships/slideLayout" Target="../slideLayouts/slideLayout22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xml"/><Relationship Id="rId1" Type="http://schemas.openxmlformats.org/officeDocument/2006/relationships/slideLayout" Target="../slideLayouts/slideLayout227.xml"/><Relationship Id="rId6" Type="http://schemas.openxmlformats.org/officeDocument/2006/relationships/image" Target="../media/image145.png"/><Relationship Id="rId5" Type="http://schemas.openxmlformats.org/officeDocument/2006/relationships/image" Target="../media/image147.png"/><Relationship Id="rId4" Type="http://schemas.openxmlformats.org/officeDocument/2006/relationships/image" Target="../media/image148.png"/></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20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28.xml"/><Relationship Id="rId1" Type="http://schemas.openxmlformats.org/officeDocument/2006/relationships/tags" Target="../tags/tag5.xml"/><Relationship Id="rId4" Type="http://schemas.openxmlformats.org/officeDocument/2006/relationships/image" Target="../media/image14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8.xml"/><Relationship Id="rId1" Type="http://schemas.openxmlformats.org/officeDocument/2006/relationships/tags" Target="../tags/tag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25.xml"/><Relationship Id="rId1" Type="http://schemas.openxmlformats.org/officeDocument/2006/relationships/tags" Target="../tags/tag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8.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notesSlide" Target="../notesSlides/notesSlide17.xml"/><Relationship Id="rId7" Type="http://schemas.openxmlformats.org/officeDocument/2006/relationships/image" Target="../media/image153.png"/><Relationship Id="rId2" Type="http://schemas.openxmlformats.org/officeDocument/2006/relationships/slideLayout" Target="../slideLayouts/slideLayout225.xml"/><Relationship Id="rId1" Type="http://schemas.openxmlformats.org/officeDocument/2006/relationships/tags" Target="../tags/tag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25.xml"/><Relationship Id="rId1" Type="http://schemas.openxmlformats.org/officeDocument/2006/relationships/tags" Target="../tags/tag9.xml"/><Relationship Id="rId4" Type="http://schemas.openxmlformats.org/officeDocument/2006/relationships/image" Target="../media/image155.png"/></Relationships>
</file>

<file path=ppt/slides/_rels/slide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jpeg"/><Relationship Id="rId1" Type="http://schemas.openxmlformats.org/officeDocument/2006/relationships/slideLayout" Target="../slideLayouts/slideLayout253.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25.xml"/><Relationship Id="rId1" Type="http://schemas.openxmlformats.org/officeDocument/2006/relationships/tags" Target="../tags/tag10.xml"/></Relationships>
</file>

<file path=ppt/slides/_rels/slide3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0.xml"/><Relationship Id="rId1" Type="http://schemas.openxmlformats.org/officeDocument/2006/relationships/slideLayout" Target="../slideLayouts/slideLayout22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3.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2.xml"/><Relationship Id="rId1" Type="http://schemas.openxmlformats.org/officeDocument/2006/relationships/slideLayout" Target="../slideLayouts/slideLayout227.xml"/><Relationship Id="rId5" Type="http://schemas.openxmlformats.org/officeDocument/2006/relationships/image" Target="../media/image158.png"/><Relationship Id="rId4" Type="http://schemas.openxmlformats.org/officeDocument/2006/relationships/image" Target="../media/image157.png"/></Relationships>
</file>

<file path=ppt/slides/_rels/slide34.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5.png"/><Relationship Id="rId2" Type="http://schemas.openxmlformats.org/officeDocument/2006/relationships/notesSlide" Target="../notesSlides/notesSlide23.xml"/><Relationship Id="rId1" Type="http://schemas.openxmlformats.org/officeDocument/2006/relationships/slideLayout" Target="../slideLayouts/slideLayout227.xml"/><Relationship Id="rId6" Type="http://schemas.openxmlformats.org/officeDocument/2006/relationships/image" Target="../media/image156.png"/><Relationship Id="rId5" Type="http://schemas.openxmlformats.org/officeDocument/2006/relationships/image" Target="../media/image159.png"/><Relationship Id="rId4" Type="http://schemas.openxmlformats.org/officeDocument/2006/relationships/image" Target="../media/image134.png"/></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62.png"/><Relationship Id="rId2" Type="http://schemas.openxmlformats.org/officeDocument/2006/relationships/notesSlide" Target="../notesSlides/notesSlide24.xml"/><Relationship Id="rId1" Type="http://schemas.openxmlformats.org/officeDocument/2006/relationships/slideLayout" Target="../slideLayouts/slideLayout22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4.png"/><Relationship Id="rId2" Type="http://schemas.openxmlformats.org/officeDocument/2006/relationships/notesSlide" Target="../notesSlides/notesSlide25.xml"/><Relationship Id="rId1" Type="http://schemas.openxmlformats.org/officeDocument/2006/relationships/slideLayout" Target="../slideLayouts/slideLayout227.xml"/><Relationship Id="rId6" Type="http://schemas.openxmlformats.org/officeDocument/2006/relationships/image" Target="../media/image160.png"/><Relationship Id="rId5" Type="http://schemas.openxmlformats.org/officeDocument/2006/relationships/image" Target="../media/image134.png"/><Relationship Id="rId4" Type="http://schemas.openxmlformats.org/officeDocument/2006/relationships/image" Target="../media/image133.png"/></Relationships>
</file>

<file path=ppt/slides/_rels/slide37.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22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27.xml"/><Relationship Id="rId1" Type="http://schemas.openxmlformats.org/officeDocument/2006/relationships/slideLayout" Target="../slideLayouts/slideLayout224.xml"/><Relationship Id="rId4" Type="http://schemas.openxmlformats.org/officeDocument/2006/relationships/image" Target="../media/image166.png"/></Relationships>
</file>

<file path=ppt/slides/_rels/slide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png"/><Relationship Id="rId1" Type="http://schemas.openxmlformats.org/officeDocument/2006/relationships/slideLayout" Target="../slideLayouts/slideLayout26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5.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microsoftteams/exchange-teams-interact" TargetMode="External"/><Relationship Id="rId2" Type="http://schemas.openxmlformats.org/officeDocument/2006/relationships/notesSlide" Target="../notesSlides/notesSlide30.xml"/><Relationship Id="rId1" Type="http://schemas.openxmlformats.org/officeDocument/2006/relationships/slideLayout" Target="../slideLayouts/slideLayout27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5.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MicrosoftTeams/teams-surface-hub" TargetMode="External"/><Relationship Id="rId2" Type="http://schemas.openxmlformats.org/officeDocument/2006/relationships/notesSlide" Target="../notesSlides/notesSlide32.xml"/><Relationship Id="rId1" Type="http://schemas.openxmlformats.org/officeDocument/2006/relationships/slideLayout" Target="../slideLayouts/slideLayout225.xml"/><Relationship Id="rId4" Type="http://schemas.openxmlformats.org/officeDocument/2006/relationships/hyperlink" Target="https://docs.microsoft.com/en-us/skypeforbusiness/plan-your-deployment/clients-and-devices/srs2-release-note"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5.xml"/></Relationships>
</file>

<file path=ppt/slides/_rels/slide4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4.xml"/><Relationship Id="rId1" Type="http://schemas.openxmlformats.org/officeDocument/2006/relationships/slideLayout" Target="../slideLayouts/slideLayout224.xml"/><Relationship Id="rId4" Type="http://schemas.openxmlformats.org/officeDocument/2006/relationships/image" Target="../media/image166.png"/></Relationships>
</file>

<file path=ppt/slides/_rels/slide47.xml.rels><?xml version="1.0" encoding="UTF-8" standalone="yes"?>
<Relationships xmlns="http://schemas.openxmlformats.org/package/2006/relationships"><Relationship Id="rId8" Type="http://schemas.openxmlformats.org/officeDocument/2006/relationships/image" Target="../media/image172.svg"/><Relationship Id="rId13" Type="http://schemas.openxmlformats.org/officeDocument/2006/relationships/image" Target="../media/image177.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6.svg"/><Relationship Id="rId2" Type="http://schemas.openxmlformats.org/officeDocument/2006/relationships/notesSlide" Target="../notesSlides/notesSlide35.xml"/><Relationship Id="rId1" Type="http://schemas.openxmlformats.org/officeDocument/2006/relationships/slideLayout" Target="../slideLayouts/slideLayout295.xml"/><Relationship Id="rId6" Type="http://schemas.openxmlformats.org/officeDocument/2006/relationships/image" Target="../media/image170.svg"/><Relationship Id="rId11" Type="http://schemas.openxmlformats.org/officeDocument/2006/relationships/image" Target="../media/image175.png"/><Relationship Id="rId5" Type="http://schemas.openxmlformats.org/officeDocument/2006/relationships/image" Target="../media/image169.png"/><Relationship Id="rId15" Type="http://schemas.openxmlformats.org/officeDocument/2006/relationships/hyperlink" Target="http://aka.ms/skypetoteams" TargetMode="External"/><Relationship Id="rId10" Type="http://schemas.openxmlformats.org/officeDocument/2006/relationships/image" Target="../media/image174.svg"/><Relationship Id="rId4" Type="http://schemas.openxmlformats.org/officeDocument/2006/relationships/image" Target="../media/image168.svg"/><Relationship Id="rId9" Type="http://schemas.openxmlformats.org/officeDocument/2006/relationships/image" Target="../media/image173.png"/><Relationship Id="rId14" Type="http://schemas.openxmlformats.org/officeDocument/2006/relationships/image" Target="../media/image178.svg"/></Relationships>
</file>

<file path=ppt/slides/_rels/slide48.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36.xml"/><Relationship Id="rId1" Type="http://schemas.openxmlformats.org/officeDocument/2006/relationships/slideLayout" Target="../slideLayouts/slideLayout328.xml"/></Relationships>
</file>

<file path=ppt/slides/_rels/slide4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296.xml"/><Relationship Id="rId5" Type="http://schemas.openxmlformats.org/officeDocument/2006/relationships/image" Target="../media/image182.jpeg"/><Relationship Id="rId4" Type="http://schemas.openxmlformats.org/officeDocument/2006/relationships/image" Target="../media/image18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29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1.xml"/></Relationships>
</file>

<file path=ppt/slides/_rels/slide52.xml.rels><?xml version="1.0" encoding="UTF-8" standalone="yes"?>
<Relationships xmlns="http://schemas.openxmlformats.org/package/2006/relationships"><Relationship Id="rId2" Type="http://schemas.openxmlformats.org/officeDocument/2006/relationships/hyperlink" Target="https://www.meetup.com/MNTeams/" TargetMode="Externa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www.lee-ford.co.uk/teams-admin-tool/" TargetMode="Externa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254" y="3584619"/>
            <a:ext cx="11653523" cy="1015663"/>
          </a:xfrm>
        </p:spPr>
        <p:txBody>
          <a:bodyPr/>
          <a:lstStyle/>
          <a:p>
            <a:r>
              <a:rPr lang="en-US" sz="3600" dirty="0"/>
              <a:t>Richard Brynteson, Skype and Teams MVP</a:t>
            </a:r>
            <a:br>
              <a:rPr lang="en-US" sz="2400" dirty="0"/>
            </a:br>
            <a:r>
              <a:rPr lang="en-US" sz="2400" dirty="0"/>
              <a:t>Web: theargylemvp.com Twitter: @</a:t>
            </a:r>
            <a:r>
              <a:rPr lang="en-US" sz="2400" dirty="0" err="1"/>
              <a:t>rbrynteson</a:t>
            </a:r>
            <a:r>
              <a:rPr lang="en-US" sz="2400" dirty="0"/>
              <a:t> GitHub: @</a:t>
            </a:r>
            <a:r>
              <a:rPr lang="en-US" sz="2400" dirty="0" err="1"/>
              <a:t>rbrynteson</a:t>
            </a:r>
            <a:endParaRPr lang="en-US" sz="1050" dirty="0"/>
          </a:p>
        </p:txBody>
      </p:sp>
      <p:sp>
        <p:nvSpPr>
          <p:cNvPr id="3" name="Text Placeholder 2"/>
          <p:cNvSpPr>
            <a:spLocks noGrp="1"/>
          </p:cNvSpPr>
          <p:nvPr>
            <p:ph type="body" idx="4294967295"/>
          </p:nvPr>
        </p:nvSpPr>
        <p:spPr>
          <a:xfrm>
            <a:off x="801254" y="1811424"/>
            <a:ext cx="10363200" cy="1661993"/>
          </a:xfrm>
        </p:spPr>
        <p:txBody>
          <a:bodyPr/>
          <a:lstStyle/>
          <a:p>
            <a:pPr marL="0" indent="0">
              <a:buNone/>
            </a:pPr>
            <a:r>
              <a:rPr lang="en-US" sz="4800" dirty="0"/>
              <a:t>Microsoft Teams</a:t>
            </a:r>
          </a:p>
          <a:p>
            <a:pPr marL="0" indent="0">
              <a:buNone/>
            </a:pPr>
            <a:r>
              <a:rPr lang="en-US" sz="4800" dirty="0"/>
              <a:t>Migration or Upgrade</a:t>
            </a:r>
          </a:p>
        </p:txBody>
      </p:sp>
    </p:spTree>
    <p:extLst>
      <p:ext uri="{BB962C8B-B14F-4D97-AF65-F5344CB8AC3E}">
        <p14:creationId xmlns:p14="http://schemas.microsoft.com/office/powerpoint/2010/main" val="81519651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65" y="487"/>
            <a:ext cx="12190271" cy="6857027"/>
          </a:xfrm>
          <a:prstGeom prst="rect">
            <a:avLst/>
          </a:prstGeom>
        </p:spPr>
      </p:pic>
      <p:sp>
        <p:nvSpPr>
          <p:cNvPr id="3" name="Rectangle 2"/>
          <p:cNvSpPr/>
          <p:nvPr/>
        </p:nvSpPr>
        <p:spPr>
          <a:xfrm>
            <a:off x="865" y="487"/>
            <a:ext cx="12190271" cy="6857026"/>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865" y="62307"/>
            <a:ext cx="12190271" cy="6857026"/>
          </a:xfrm>
          <a:prstGeom prst="rect">
            <a:avLst/>
          </a:prstGeom>
          <a:gradFill flip="none" rotWithShape="1">
            <a:gsLst>
              <a:gs pos="18000">
                <a:schemeClr val="bg1">
                  <a:alpha val="60000"/>
                </a:schemeClr>
              </a:gs>
              <a:gs pos="71000">
                <a:schemeClr val="bg1">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420418" y="4126851"/>
            <a:ext cx="10712600" cy="1792836"/>
          </a:xfrm>
        </p:spPr>
        <p:txBody>
          <a:bodyPr>
            <a:normAutofit/>
          </a:bodyPr>
          <a:lstStyle/>
          <a:p>
            <a:r>
              <a:rPr lang="en-US" sz="4400" b="1" dirty="0">
                <a:latin typeface="Segoe UI" panose="020B0502040204020203" pitchFamily="34" charset="0"/>
              </a:rPr>
              <a:t>Part 1: What is the “Upgrade”</a:t>
            </a:r>
          </a:p>
        </p:txBody>
      </p:sp>
    </p:spTree>
    <p:extLst>
      <p:ext uri="{BB962C8B-B14F-4D97-AF65-F5344CB8AC3E}">
        <p14:creationId xmlns:p14="http://schemas.microsoft.com/office/powerpoint/2010/main" val="38802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80A7F48-803E-49A9-A9E5-C9CF226B2425}"/>
              </a:ext>
            </a:extLst>
          </p:cNvPr>
          <p:cNvSpPr/>
          <p:nvPr/>
        </p:nvSpPr>
        <p:spPr bwMode="auto">
          <a:xfrm>
            <a:off x="651797" y="1437319"/>
            <a:ext cx="2568557" cy="5102218"/>
          </a:xfrm>
          <a:prstGeom prst="rect">
            <a:avLst/>
          </a:prstGeom>
          <a:noFill/>
          <a:ln w="12700">
            <a:solidFill>
              <a:schemeClr val="accent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light"/>
              <a:ea typeface="+mn-ea"/>
              <a:cs typeface="+mn-cs"/>
            </a:endParaRPr>
          </a:p>
        </p:txBody>
      </p:sp>
      <p:sp>
        <p:nvSpPr>
          <p:cNvPr id="17" name="Title 16"/>
          <p:cNvSpPr>
            <a:spLocks noGrp="1"/>
          </p:cNvSpPr>
          <p:nvPr>
            <p:ph type="title"/>
          </p:nvPr>
        </p:nvSpPr>
        <p:spPr/>
        <p:txBody>
          <a:bodyPr/>
          <a:lstStyle/>
          <a:p>
            <a:r>
              <a:rPr lang="en-US"/>
              <a:t>Upgrade is more than a technical migration</a:t>
            </a:r>
          </a:p>
        </p:txBody>
      </p:sp>
      <p:sp>
        <p:nvSpPr>
          <p:cNvPr id="2" name="Text Placeholder 1">
            <a:extLst>
              <a:ext uri="{FF2B5EF4-FFF2-40B4-BE49-F238E27FC236}">
                <a16:creationId xmlns:a16="http://schemas.microsoft.com/office/drawing/2014/main" id="{5F2C2C57-5B01-42ED-BB19-2C9FFA7E8DD1}"/>
              </a:ext>
            </a:extLst>
          </p:cNvPr>
          <p:cNvSpPr>
            <a:spLocks noGrp="1"/>
          </p:cNvSpPr>
          <p:nvPr>
            <p:ph type="body" sz="quarter" idx="10"/>
          </p:nvPr>
        </p:nvSpPr>
        <p:spPr>
          <a:xfrm>
            <a:off x="3665901" y="1743433"/>
            <a:ext cx="1970033" cy="2087944"/>
          </a:xfrm>
        </p:spPr>
        <p:txBody>
          <a:bodyPr/>
          <a:lstStyle/>
          <a:p>
            <a:pPr algn="ctr"/>
            <a:r>
              <a:rPr lang="en-US" sz="1961"/>
              <a:t>is more prominent than ever</a:t>
            </a:r>
          </a:p>
          <a:p>
            <a:pPr algn="ctr"/>
            <a:endParaRPr lang="en-US" sz="1176"/>
          </a:p>
          <a:p>
            <a:pPr algn="ctr"/>
            <a:r>
              <a:rPr lang="en-US" sz="1961" b="1" i="1">
                <a:solidFill>
                  <a:schemeClr val="accent1"/>
                </a:solidFill>
              </a:rPr>
              <a:t>80% admit to using their communication tool of choice</a:t>
            </a:r>
            <a:r>
              <a:rPr lang="en-US" sz="1961" b="1" i="1" baseline="30000">
                <a:solidFill>
                  <a:schemeClr val="accent1"/>
                </a:solidFill>
              </a:rPr>
              <a:t>1</a:t>
            </a:r>
          </a:p>
        </p:txBody>
      </p:sp>
      <p:pic>
        <p:nvPicPr>
          <p:cNvPr id="5" name="Picture 4">
            <a:extLst>
              <a:ext uri="{FF2B5EF4-FFF2-40B4-BE49-F238E27FC236}">
                <a16:creationId xmlns:a16="http://schemas.microsoft.com/office/drawing/2014/main" id="{5F8D8498-755C-4AE2-999D-1B2B70ABE734}"/>
              </a:ext>
            </a:extLst>
          </p:cNvPr>
          <p:cNvPicPr>
            <a:picLocks noChangeAspect="1"/>
          </p:cNvPicPr>
          <p:nvPr/>
        </p:nvPicPr>
        <p:blipFill>
          <a:blip r:embed="rId4"/>
          <a:stretch>
            <a:fillRect/>
          </a:stretch>
        </p:blipFill>
        <p:spPr>
          <a:xfrm>
            <a:off x="3713905" y="4866045"/>
            <a:ext cx="1825512" cy="10074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EE34541-A8F6-49E6-8C76-21576BA38111}"/>
              </a:ext>
            </a:extLst>
          </p:cNvPr>
          <p:cNvPicPr>
            <a:picLocks noChangeAspect="1"/>
          </p:cNvPicPr>
          <p:nvPr/>
        </p:nvPicPr>
        <p:blipFill>
          <a:blip r:embed="rId5"/>
          <a:stretch>
            <a:fillRect/>
          </a:stretch>
        </p:blipFill>
        <p:spPr>
          <a:xfrm>
            <a:off x="6365392" y="4877790"/>
            <a:ext cx="1988961" cy="968639"/>
          </a:xfrm>
          <a:prstGeom prst="rect">
            <a:avLst/>
          </a:prstGeom>
          <a:ln>
            <a:noFill/>
          </a:ln>
          <a:effectLst>
            <a:outerShdw blurRad="292100" dist="139700" dir="2700000" algn="tl" rotWithShape="0">
              <a:srgbClr val="333333">
                <a:alpha val="65000"/>
              </a:srgbClr>
            </a:outerShdw>
          </a:effectLst>
        </p:spPr>
      </p:pic>
      <p:sp>
        <p:nvSpPr>
          <p:cNvPr id="9" name="Text Placeholder 1">
            <a:extLst>
              <a:ext uri="{FF2B5EF4-FFF2-40B4-BE49-F238E27FC236}">
                <a16:creationId xmlns:a16="http://schemas.microsoft.com/office/drawing/2014/main" id="{FB05EDD1-9817-4B6C-AC8E-E6CD51435C25}"/>
              </a:ext>
            </a:extLst>
          </p:cNvPr>
          <p:cNvSpPr txBox="1">
            <a:spLocks/>
          </p:cNvSpPr>
          <p:nvPr/>
        </p:nvSpPr>
        <p:spPr>
          <a:xfrm>
            <a:off x="6267000" y="1525018"/>
            <a:ext cx="2198987" cy="29086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People and change are not              one-size-fits-all</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1"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Organizations are made up of innovators, laggards and everyone in between</a:t>
            </a:r>
          </a:p>
        </p:txBody>
      </p:sp>
      <p:sp>
        <p:nvSpPr>
          <p:cNvPr id="10" name="Text Placeholder 1">
            <a:extLst>
              <a:ext uri="{FF2B5EF4-FFF2-40B4-BE49-F238E27FC236}">
                <a16:creationId xmlns:a16="http://schemas.microsoft.com/office/drawing/2014/main" id="{DC387C27-CC29-4686-AA05-D41A031C44E2}"/>
              </a:ext>
            </a:extLst>
          </p:cNvPr>
          <p:cNvSpPr txBox="1">
            <a:spLocks/>
          </p:cNvSpPr>
          <p:nvPr/>
        </p:nvSpPr>
        <p:spPr>
          <a:xfrm>
            <a:off x="859744" y="1467728"/>
            <a:ext cx="2158340" cy="266739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People don’t </a:t>
            </a:r>
            <a:r>
              <a:rPr kumimoji="0" lang="en-US" sz="1961" b="0" i="0" u="sng"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automagically</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 change</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1" i="1"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1"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Resistance is a normal, human behavior takes time</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5" name="Rectangle 14">
            <a:extLst>
              <a:ext uri="{FF2B5EF4-FFF2-40B4-BE49-F238E27FC236}">
                <a16:creationId xmlns:a16="http://schemas.microsoft.com/office/drawing/2014/main" id="{143779A8-3266-43CE-8E1C-452C71490DE7}"/>
              </a:ext>
            </a:extLst>
          </p:cNvPr>
          <p:cNvSpPr/>
          <p:nvPr/>
        </p:nvSpPr>
        <p:spPr>
          <a:xfrm>
            <a:off x="3665902" y="1386210"/>
            <a:ext cx="1873515" cy="531737"/>
          </a:xfrm>
          <a:prstGeom prst="rect">
            <a:avLst/>
          </a:prstGeom>
          <a:noFill/>
        </p:spPr>
        <p:txBody>
          <a:bodyPr wrap="square" lIns="91427" tIns="45713" rIns="91427" bIns="45713">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w="12700" cmpd="sng">
                  <a:solidFill>
                    <a:srgbClr val="B4009E"/>
                  </a:solidFill>
                  <a:prstDash val="solid"/>
                </a:ln>
                <a:solidFill>
                  <a:srgbClr val="D83B01"/>
                </a:solidFill>
                <a:effectLst>
                  <a:outerShdw blurRad="60007" dist="310007" dir="7680000" sy="30000" kx="1300200" algn="ctr" rotWithShape="0">
                    <a:prstClr val="black">
                      <a:alpha val="32000"/>
                    </a:prstClr>
                  </a:outerShdw>
                </a:effectLst>
                <a:uLnTx/>
                <a:uFillTx/>
                <a:latin typeface="Segoe UI Semilight"/>
                <a:ea typeface="+mn-ea"/>
                <a:cs typeface="+mn-cs"/>
              </a:rPr>
              <a:t>Shadow</a:t>
            </a:r>
            <a:r>
              <a:rPr kumimoji="0" lang="en-US" sz="2800" b="1" i="0" u="none" strike="noStrike" kern="1200" cap="none" spc="0" normalizeH="0" baseline="0" noProof="0">
                <a:ln w="12700" cmpd="sng">
                  <a:solidFill>
                    <a:srgbClr val="B4009E"/>
                  </a:solidFill>
                  <a:prstDash val="solid"/>
                </a:ln>
                <a:solidFill>
                  <a:srgbClr val="D83B01"/>
                </a:solidFill>
                <a:effectLst>
                  <a:outerShdw blurRad="60007" dist="310007" dir="7680000" sy="30000" kx="1300200" algn="ctr" rotWithShape="0">
                    <a:prstClr val="black">
                      <a:alpha val="32000"/>
                    </a:prstClr>
                  </a:outerShdw>
                </a:effectLst>
                <a:uLnTx/>
                <a:uFillTx/>
                <a:latin typeface="Segoe UI Semilight"/>
                <a:ea typeface="+mn-ea"/>
                <a:cs typeface="+mn-cs"/>
              </a:rPr>
              <a:t> IT</a:t>
            </a:r>
          </a:p>
        </p:txBody>
      </p:sp>
      <p:sp>
        <p:nvSpPr>
          <p:cNvPr id="18" name="Rectangle 17">
            <a:extLst>
              <a:ext uri="{FF2B5EF4-FFF2-40B4-BE49-F238E27FC236}">
                <a16:creationId xmlns:a16="http://schemas.microsoft.com/office/drawing/2014/main" id="{886A9D00-9350-4C93-8DF6-7252A4879906}"/>
              </a:ext>
            </a:extLst>
          </p:cNvPr>
          <p:cNvSpPr/>
          <p:nvPr/>
        </p:nvSpPr>
        <p:spPr bwMode="auto">
          <a:xfrm>
            <a:off x="3378358" y="1437319"/>
            <a:ext cx="2568557" cy="5102218"/>
          </a:xfrm>
          <a:prstGeom prst="rect">
            <a:avLst/>
          </a:prstGeom>
          <a:noFill/>
          <a:ln w="12700">
            <a:solidFill>
              <a:schemeClr val="accent2"/>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light"/>
              <a:ea typeface="+mn-ea"/>
              <a:cs typeface="+mn-cs"/>
            </a:endParaRPr>
          </a:p>
        </p:txBody>
      </p:sp>
      <p:sp>
        <p:nvSpPr>
          <p:cNvPr id="20" name="Rectangle 19">
            <a:extLst>
              <a:ext uri="{FF2B5EF4-FFF2-40B4-BE49-F238E27FC236}">
                <a16:creationId xmlns:a16="http://schemas.microsoft.com/office/drawing/2014/main" id="{3023F557-BC2A-475D-BECB-AACD8FC4F27C}"/>
              </a:ext>
            </a:extLst>
          </p:cNvPr>
          <p:cNvSpPr/>
          <p:nvPr/>
        </p:nvSpPr>
        <p:spPr bwMode="auto">
          <a:xfrm>
            <a:off x="6100438" y="1437318"/>
            <a:ext cx="2568557" cy="5102218"/>
          </a:xfrm>
          <a:prstGeom prst="rect">
            <a:avLst/>
          </a:prstGeom>
          <a:noFill/>
          <a:ln w="12700">
            <a:solidFill>
              <a:schemeClr val="accent2"/>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light"/>
              <a:ea typeface="+mn-ea"/>
              <a:cs typeface="+mn-cs"/>
            </a:endParaRPr>
          </a:p>
        </p:txBody>
      </p:sp>
      <p:sp>
        <p:nvSpPr>
          <p:cNvPr id="21" name="TextBox 7">
            <a:extLst>
              <a:ext uri="{FF2B5EF4-FFF2-40B4-BE49-F238E27FC236}">
                <a16:creationId xmlns:a16="http://schemas.microsoft.com/office/drawing/2014/main" id="{8ECCD48C-8616-49D3-90FD-291D1C97F2C4}"/>
              </a:ext>
            </a:extLst>
          </p:cNvPr>
          <p:cNvSpPr txBox="1"/>
          <p:nvPr/>
        </p:nvSpPr>
        <p:spPr>
          <a:xfrm>
            <a:off x="677034" y="6470162"/>
            <a:ext cx="11617701" cy="323876"/>
          </a:xfrm>
          <a:prstGeom prst="rect">
            <a:avLst/>
          </a:prstGeom>
          <a:noFill/>
        </p:spPr>
        <p:txBody>
          <a:bodyPr wrap="square" lIns="248588" tIns="198872" rIns="248588" bIns="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896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FFFFFF">
                    <a:lumMod val="50000"/>
                  </a:srgbClr>
                </a:solidFill>
                <a:effectLst/>
                <a:uLnTx/>
                <a:uFillTx/>
                <a:latin typeface="Segoe UI Semilight"/>
                <a:ea typeface="+mn-ea"/>
                <a:cs typeface="+mn-cs"/>
              </a:rPr>
              <a:t>1</a:t>
            </a:r>
            <a:r>
              <a:rPr kumimoji="0" lang="en-GB" sz="800" b="0" i="0" u="none" strike="noStrike" kern="1200" cap="none" spc="0" normalizeH="0" baseline="0" noProof="0">
                <a:ln>
                  <a:noFill/>
                </a:ln>
                <a:solidFill>
                  <a:srgbClr val="FFFFFF">
                    <a:lumMod val="50000"/>
                  </a:srgbClr>
                </a:solidFill>
                <a:effectLst/>
                <a:uLnTx/>
                <a:uFillTx/>
                <a:latin typeface="Segoe UI Semilight"/>
                <a:ea typeface="+mn-ea"/>
                <a:cs typeface="+mn-cs"/>
              </a:rPr>
              <a:t>“</a:t>
            </a:r>
            <a:r>
              <a:rPr kumimoji="0" lang="en-US" sz="800" b="0" i="0" u="none" strike="noStrike" kern="1200" cap="none" spc="0" normalizeH="0" baseline="0" noProof="0">
                <a:ln>
                  <a:noFill/>
                </a:ln>
                <a:solidFill>
                  <a:srgbClr val="FFFFFF">
                    <a:lumMod val="50000"/>
                  </a:srgbClr>
                </a:solidFill>
                <a:effectLst/>
                <a:uLnTx/>
                <a:uFillTx/>
                <a:latin typeface="Segoe UI Semilight"/>
                <a:ea typeface="+mn-ea"/>
                <a:cs typeface="+mn-cs"/>
              </a:rPr>
              <a:t>What is Shadow IT?</a:t>
            </a:r>
            <a:r>
              <a:rPr kumimoji="0" lang="en-US" sz="800" b="1" i="0" u="none" strike="noStrike" kern="1200" cap="none" spc="0" normalizeH="0" baseline="0" noProof="0">
                <a:ln>
                  <a:noFill/>
                </a:ln>
                <a:solidFill>
                  <a:srgbClr val="FFFFFF">
                    <a:lumMod val="50000"/>
                  </a:srgbClr>
                </a:solidFill>
                <a:effectLst/>
                <a:uLnTx/>
                <a:uFillTx/>
                <a:latin typeface="Segoe UI Semilight"/>
                <a:ea typeface="+mn-ea"/>
                <a:cs typeface="+mn-cs"/>
              </a:rPr>
              <a:t>”, </a:t>
            </a:r>
            <a:r>
              <a:rPr kumimoji="0" lang="en-GB" sz="800" b="0" i="0" u="none" strike="noStrike" kern="1200" cap="none" spc="0" normalizeH="0" baseline="0" noProof="0">
                <a:ln>
                  <a:noFill/>
                </a:ln>
                <a:solidFill>
                  <a:srgbClr val="FFFFFF">
                    <a:lumMod val="50000"/>
                  </a:srgbClr>
                </a:solidFill>
                <a:effectLst/>
                <a:uLnTx/>
                <a:uFillTx/>
                <a:latin typeface="Segoe UI Semilight"/>
                <a:ea typeface="+mn-ea"/>
                <a:cs typeface="+mn-cs"/>
              </a:rPr>
              <a:t>https://www.skyhighnetworks.com/cloud-security-university/what-is-shadow-it/ (accessed March 2017)</a:t>
            </a:r>
          </a:p>
        </p:txBody>
      </p:sp>
      <p:pic>
        <p:nvPicPr>
          <p:cNvPr id="4" name="Picture 3">
            <a:extLst>
              <a:ext uri="{FF2B5EF4-FFF2-40B4-BE49-F238E27FC236}">
                <a16:creationId xmlns:a16="http://schemas.microsoft.com/office/drawing/2014/main" id="{EA663C29-3951-4DBE-A45A-6A406D738D61}"/>
              </a:ext>
            </a:extLst>
          </p:cNvPr>
          <p:cNvPicPr>
            <a:picLocks noChangeAspect="1"/>
          </p:cNvPicPr>
          <p:nvPr/>
        </p:nvPicPr>
        <p:blipFill>
          <a:blip r:embed="rId6"/>
          <a:stretch>
            <a:fillRect/>
          </a:stretch>
        </p:blipFill>
        <p:spPr>
          <a:xfrm>
            <a:off x="1248531" y="4695717"/>
            <a:ext cx="1347869" cy="1309359"/>
          </a:xfrm>
          <a:prstGeom prst="rect">
            <a:avLst/>
          </a:prstGeom>
          <a:ln>
            <a:noFill/>
          </a:ln>
          <a:effectLst>
            <a:outerShdw blurRad="292100" dist="139700" dir="2700000" algn="tl" rotWithShape="0">
              <a:srgbClr val="333333">
                <a:alpha val="65000"/>
              </a:srgbClr>
            </a:outerShdw>
          </a:effectLst>
        </p:spPr>
      </p:pic>
      <p:sp>
        <p:nvSpPr>
          <p:cNvPr id="22" name="Text Placeholder 1">
            <a:extLst>
              <a:ext uri="{FF2B5EF4-FFF2-40B4-BE49-F238E27FC236}">
                <a16:creationId xmlns:a16="http://schemas.microsoft.com/office/drawing/2014/main" id="{1C634208-BF19-48FE-B88E-2A634D33635E}"/>
              </a:ext>
            </a:extLst>
          </p:cNvPr>
          <p:cNvSpPr txBox="1">
            <a:spLocks/>
          </p:cNvSpPr>
          <p:nvPr/>
        </p:nvSpPr>
        <p:spPr>
          <a:xfrm>
            <a:off x="9043327" y="1525018"/>
            <a:ext cx="2049326" cy="26069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Technical and user readiness go   hand in hand</a:t>
            </a: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353"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1" i="1"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Plan, pilot and deploy both readiness activities together</a:t>
            </a:r>
          </a:p>
        </p:txBody>
      </p:sp>
      <p:sp>
        <p:nvSpPr>
          <p:cNvPr id="23" name="Rectangle 22">
            <a:extLst>
              <a:ext uri="{FF2B5EF4-FFF2-40B4-BE49-F238E27FC236}">
                <a16:creationId xmlns:a16="http://schemas.microsoft.com/office/drawing/2014/main" id="{3669EFC3-891B-40A5-A7AD-56E9EB89092F}"/>
              </a:ext>
            </a:extLst>
          </p:cNvPr>
          <p:cNvSpPr/>
          <p:nvPr/>
        </p:nvSpPr>
        <p:spPr bwMode="auto">
          <a:xfrm>
            <a:off x="8835557" y="1437319"/>
            <a:ext cx="2568556" cy="5102217"/>
          </a:xfrm>
          <a:prstGeom prst="rect">
            <a:avLst/>
          </a:prstGeom>
          <a:noFill/>
          <a:ln w="12700">
            <a:solidFill>
              <a:schemeClr val="accent2"/>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40075">
                    <a:srgbClr val="FFFFFF"/>
                  </a:gs>
                  <a:gs pos="30000">
                    <a:srgbClr val="FFFFFF"/>
                  </a:gs>
                </a:gsLst>
                <a:lin ang="5400000" scaled="0"/>
              </a:gradFill>
              <a:effectLst/>
              <a:uLnTx/>
              <a:uFillTx/>
              <a:latin typeface="Segoe UI Semilight"/>
              <a:ea typeface="+mn-ea"/>
              <a:cs typeface="+mn-cs"/>
            </a:endParaRPr>
          </a:p>
        </p:txBody>
      </p:sp>
      <p:pic>
        <p:nvPicPr>
          <p:cNvPr id="24" name="Picture 23">
            <a:extLst>
              <a:ext uri="{FF2B5EF4-FFF2-40B4-BE49-F238E27FC236}">
                <a16:creationId xmlns:a16="http://schemas.microsoft.com/office/drawing/2014/main" id="{7E590677-1449-4C0D-BBD5-FE83B7FD6D54}"/>
              </a:ext>
            </a:extLst>
          </p:cNvPr>
          <p:cNvPicPr>
            <a:picLocks noChangeAspect="1"/>
          </p:cNvPicPr>
          <p:nvPr/>
        </p:nvPicPr>
        <p:blipFill>
          <a:blip r:embed="rId7"/>
          <a:stretch>
            <a:fillRect/>
          </a:stretch>
        </p:blipFill>
        <p:spPr>
          <a:xfrm>
            <a:off x="9425857" y="4712741"/>
            <a:ext cx="1314452" cy="12586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34453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uiExpand="1" build="p"/>
      <p:bldP spid="9" grpId="0"/>
      <p:bldP spid="10" grpId="0"/>
      <p:bldP spid="15" grpId="0"/>
      <p:bldP spid="18" grpId="0" animBg="1"/>
      <p:bldP spid="20" grpId="0" animBg="1"/>
      <p:bldP spid="21" grpId="0"/>
      <p:bldP spid="22" grpId="0"/>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chemeClr val="tx1"/>
                </a:solidFill>
              </a:rPr>
              <a:t>Upgrade planning considerations</a:t>
            </a:r>
          </a:p>
        </p:txBody>
      </p:sp>
      <p:graphicFrame>
        <p:nvGraphicFramePr>
          <p:cNvPr id="21" name="Text Placeholder 5">
            <a:extLst>
              <a:ext uri="{FF2B5EF4-FFF2-40B4-BE49-F238E27FC236}">
                <a16:creationId xmlns:a16="http://schemas.microsoft.com/office/drawing/2014/main" id="{D1F4B8AB-F6AB-4B81-B87D-DAB24BCD9C2E}"/>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65" y="487"/>
            <a:ext cx="12190271" cy="6857027"/>
          </a:xfrm>
          <a:prstGeom prst="rect">
            <a:avLst/>
          </a:prstGeom>
        </p:spPr>
      </p:pic>
      <p:sp>
        <p:nvSpPr>
          <p:cNvPr id="3" name="Rectangle 2"/>
          <p:cNvSpPr/>
          <p:nvPr/>
        </p:nvSpPr>
        <p:spPr>
          <a:xfrm>
            <a:off x="865" y="487"/>
            <a:ext cx="12190271" cy="6857026"/>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420418" y="4126851"/>
            <a:ext cx="10712600" cy="1792836"/>
          </a:xfrm>
        </p:spPr>
        <p:txBody>
          <a:bodyPr>
            <a:normAutofit/>
          </a:bodyPr>
          <a:lstStyle/>
          <a:p>
            <a:r>
              <a:rPr lang="en-US" sz="4400" b="1" dirty="0">
                <a:latin typeface="Segoe UI" panose="020B0502040204020203" pitchFamily="34" charset="0"/>
              </a:rPr>
              <a:t>Part 2: Planning your path to Teams</a:t>
            </a:r>
          </a:p>
        </p:txBody>
      </p:sp>
    </p:spTree>
    <p:extLst>
      <p:ext uri="{BB962C8B-B14F-4D97-AF65-F5344CB8AC3E}">
        <p14:creationId xmlns:p14="http://schemas.microsoft.com/office/powerpoint/2010/main" val="374924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55FDC0-A370-482B-BCD3-6D1060383F9D}"/>
              </a:ext>
            </a:extLst>
          </p:cNvPr>
          <p:cNvPicPr>
            <a:picLocks noChangeAspect="1"/>
          </p:cNvPicPr>
          <p:nvPr/>
        </p:nvPicPr>
        <p:blipFill>
          <a:blip r:embed="rId3"/>
          <a:stretch>
            <a:fillRect/>
          </a:stretch>
        </p:blipFill>
        <p:spPr>
          <a:xfrm>
            <a:off x="114154" y="2203887"/>
            <a:ext cx="5359183" cy="3454442"/>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5DCE5999-9602-40F9-8571-A8E715F4D26E}"/>
              </a:ext>
            </a:extLst>
          </p:cNvPr>
          <p:cNvSpPr>
            <a:spLocks noGrp="1"/>
          </p:cNvSpPr>
          <p:nvPr>
            <p:ph type="title"/>
          </p:nvPr>
        </p:nvSpPr>
        <p:spPr>
          <a:xfrm>
            <a:off x="590386" y="455608"/>
            <a:ext cx="11654187" cy="899537"/>
          </a:xfrm>
        </p:spPr>
        <p:txBody>
          <a:bodyPr/>
          <a:lstStyle/>
          <a:p>
            <a:r>
              <a:rPr lang="en-US" sz="4000" dirty="0"/>
              <a:t>Which coexistence path should customers take?</a:t>
            </a:r>
          </a:p>
        </p:txBody>
      </p:sp>
      <p:sp>
        <p:nvSpPr>
          <p:cNvPr id="6" name="Text Placeholder 1">
            <a:extLst>
              <a:ext uri="{FF2B5EF4-FFF2-40B4-BE49-F238E27FC236}">
                <a16:creationId xmlns:a16="http://schemas.microsoft.com/office/drawing/2014/main" id="{816E66CF-1D57-4D1D-AABB-2B7C4EA029B4}"/>
              </a:ext>
            </a:extLst>
          </p:cNvPr>
          <p:cNvSpPr txBox="1">
            <a:spLocks/>
          </p:cNvSpPr>
          <p:nvPr/>
        </p:nvSpPr>
        <p:spPr>
          <a:xfrm>
            <a:off x="590386" y="1054574"/>
            <a:ext cx="10906192"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1" u="none" strike="noStrike" kern="1200" cap="none" spc="0" normalizeH="0" baseline="0" noProof="0" dirty="0">
                <a:ln>
                  <a:noFill/>
                </a:ln>
                <a:solidFill>
                  <a:srgbClr val="D83B01"/>
                </a:solidFill>
                <a:effectLst/>
                <a:uLnTx/>
                <a:uFillTx/>
                <a:latin typeface="Segoe UI Semilight" panose="020B0402040204020203" pitchFamily="34" charset="0"/>
                <a:ea typeface="+mn-ea"/>
                <a:cs typeface="Segoe UI Semilight" panose="020B0402040204020203" pitchFamily="34" charset="0"/>
              </a:rPr>
              <a:t>Microsoft offers flexibility for customers to choose their upgrade path on the road to Teams Only</a:t>
            </a:r>
            <a:endParaRPr kumimoji="0" lang="en-US" sz="2000" b="1" i="1" u="sng" strike="noStrike" kern="1200" cap="none" spc="0" normalizeH="0" baseline="0" noProof="0" dirty="0">
              <a:ln>
                <a:noFill/>
              </a:ln>
              <a:solidFill>
                <a:srgbClr val="D83B01"/>
              </a:soli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3C5202D5-D70D-40C3-B564-5B6413D290CE}"/>
              </a:ext>
            </a:extLst>
          </p:cNvPr>
          <p:cNvGrpSpPr/>
          <p:nvPr/>
        </p:nvGrpSpPr>
        <p:grpSpPr>
          <a:xfrm>
            <a:off x="5163278" y="1785770"/>
            <a:ext cx="6672848" cy="2075240"/>
            <a:chOff x="-591756" y="1666452"/>
            <a:chExt cx="6673795" cy="2075535"/>
          </a:xfrm>
          <a:effectLst/>
        </p:grpSpPr>
        <p:sp>
          <p:nvSpPr>
            <p:cNvPr id="7" name="Rectangle 6">
              <a:extLst>
                <a:ext uri="{FF2B5EF4-FFF2-40B4-BE49-F238E27FC236}">
                  <a16:creationId xmlns:a16="http://schemas.microsoft.com/office/drawing/2014/main" id="{2D8E271A-7097-4C1C-B80D-572F0397D932}"/>
                </a:ext>
              </a:extLst>
            </p:cNvPr>
            <p:cNvSpPr/>
            <p:nvPr/>
          </p:nvSpPr>
          <p:spPr bwMode="auto">
            <a:xfrm>
              <a:off x="-591756" y="1666452"/>
              <a:ext cx="6673795" cy="2075535"/>
            </a:xfrm>
            <a:prstGeom prst="rect">
              <a:avLst/>
            </a:prstGeom>
            <a:solidFill>
              <a:schemeClr val="bg1">
                <a:lumMod val="95000"/>
              </a:schemeClr>
            </a:solidFill>
            <a:ln>
              <a:noFill/>
              <a:headEnd type="none" w="med" len="med"/>
              <a:tailEnd type="none" w="med" len="med"/>
            </a:ln>
            <a:effectLst>
              <a:glow rad="101600">
                <a:srgbClr val="D83B01">
                  <a:alpha val="6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35656E-417E-450F-8BC7-F3F8365EF622}"/>
                </a:ext>
              </a:extLst>
            </p:cNvPr>
            <p:cNvSpPr/>
            <p:nvPr/>
          </p:nvSpPr>
          <p:spPr>
            <a:xfrm>
              <a:off x="-429068" y="1824048"/>
              <a:ext cx="6382490" cy="36399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2F2F2F"/>
                  </a:solidFill>
                  <a:effectLst/>
                  <a:uLnTx/>
                  <a:uFillTx/>
                  <a:latin typeface="Segoe UI"/>
                  <a:ea typeface="+mn-ea"/>
                  <a:cs typeface="+mn-cs"/>
                </a:rPr>
                <a:t>Teams side-by-side to SFB with Chat, Meetings &amp; Calling</a:t>
              </a:r>
            </a:p>
          </p:txBody>
        </p:sp>
        <p:sp>
          <p:nvSpPr>
            <p:cNvPr id="9" name="Rectangle 8">
              <a:extLst>
                <a:ext uri="{FF2B5EF4-FFF2-40B4-BE49-F238E27FC236}">
                  <a16:creationId xmlns:a16="http://schemas.microsoft.com/office/drawing/2014/main" id="{7B4DB207-6C42-4887-B663-4D8857573819}"/>
                </a:ext>
              </a:extLst>
            </p:cNvPr>
            <p:cNvSpPr/>
            <p:nvPr/>
          </p:nvSpPr>
          <p:spPr>
            <a:xfrm>
              <a:off x="-451105" y="2337626"/>
              <a:ext cx="6120741" cy="952333"/>
            </a:xfrm>
            <a:prstGeom prst="rect">
              <a:avLst/>
            </a:prstGeom>
          </p:spPr>
          <p:txBody>
            <a:bodyPr wrap="square"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Considerations: </a:t>
              </a:r>
            </a:p>
            <a:p>
              <a:pPr marL="279982" marR="0" lvl="0" indent="-279982"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Skype for Business Online and most on-premises</a:t>
              </a:r>
              <a:endParaRPr kumimoji="0" lang="en-US" sz="1765" b="1" i="0" u="none" strike="noStrike" kern="1200" cap="none" spc="0" normalizeH="0" baseline="0" noProof="0" dirty="0">
                <a:ln>
                  <a:noFill/>
                </a:ln>
                <a:solidFill>
                  <a:srgbClr val="2F2F2F"/>
                </a:solidFill>
                <a:effectLst/>
                <a:uLnTx/>
                <a:uFillTx/>
                <a:latin typeface="Segoe UI"/>
                <a:ea typeface="+mn-ea"/>
                <a:cs typeface="+mn-cs"/>
              </a:endParaRPr>
            </a:p>
            <a:p>
              <a:pPr marL="279982" marR="0" lvl="0" indent="-279982"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Capabilities available in both SFB and Teams </a:t>
              </a:r>
            </a:p>
            <a:p>
              <a:pPr marL="279982" marR="0" lvl="0" indent="-279982"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Enables quick velocity move to Teams</a:t>
              </a:r>
              <a:endParaRPr kumimoji="0" lang="en-US" sz="1400" b="0" i="0" u="none" strike="noStrike" kern="1200" cap="none" spc="0" normalizeH="0" baseline="0" noProof="0" dirty="0">
                <a:ln>
                  <a:noFill/>
                </a:ln>
                <a:solidFill>
                  <a:srgbClr val="2F2F2F"/>
                </a:solidFill>
                <a:effectLst/>
                <a:uLnTx/>
                <a:uFillTx/>
                <a:latin typeface="Segoe UI"/>
                <a:ea typeface="+mn-ea"/>
                <a:cs typeface="Segoe UI"/>
              </a:endParaRPr>
            </a:p>
          </p:txBody>
        </p:sp>
      </p:grpSp>
      <p:grpSp>
        <p:nvGrpSpPr>
          <p:cNvPr id="4" name="Group 3">
            <a:extLst>
              <a:ext uri="{FF2B5EF4-FFF2-40B4-BE49-F238E27FC236}">
                <a16:creationId xmlns:a16="http://schemas.microsoft.com/office/drawing/2014/main" id="{80487BA7-5CC9-4390-9608-4AC42B5CC4EE}"/>
              </a:ext>
            </a:extLst>
          </p:cNvPr>
          <p:cNvGrpSpPr/>
          <p:nvPr/>
        </p:nvGrpSpPr>
        <p:grpSpPr>
          <a:xfrm>
            <a:off x="5194043" y="4176317"/>
            <a:ext cx="6792779" cy="1900127"/>
            <a:chOff x="6187124" y="4662363"/>
            <a:chExt cx="5924908" cy="1900396"/>
          </a:xfrm>
        </p:grpSpPr>
        <p:sp>
          <p:nvSpPr>
            <p:cNvPr id="13" name="Rectangle 12">
              <a:extLst>
                <a:ext uri="{FF2B5EF4-FFF2-40B4-BE49-F238E27FC236}">
                  <a16:creationId xmlns:a16="http://schemas.microsoft.com/office/drawing/2014/main" id="{955495CE-9753-482E-9EAB-C3F9D11DF2AA}"/>
                </a:ext>
              </a:extLst>
            </p:cNvPr>
            <p:cNvSpPr/>
            <p:nvPr/>
          </p:nvSpPr>
          <p:spPr bwMode="auto">
            <a:xfrm>
              <a:off x="6187124" y="4662363"/>
              <a:ext cx="5829080" cy="1900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13BCF492-CF29-402D-BA12-B2E09A49F8DB}"/>
                </a:ext>
              </a:extLst>
            </p:cNvPr>
            <p:cNvSpPr/>
            <p:nvPr/>
          </p:nvSpPr>
          <p:spPr>
            <a:xfrm>
              <a:off x="6282952" y="4796013"/>
              <a:ext cx="5829080" cy="336787"/>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F2F2F"/>
                  </a:solidFill>
                  <a:effectLst/>
                  <a:uLnTx/>
                  <a:uFillTx/>
                  <a:latin typeface="Segoe UI"/>
                  <a:ea typeface="+mn-ea"/>
                  <a:cs typeface="+mn-cs"/>
                </a:rPr>
                <a:t>Teams side-by-side to SFB with selected features (Collab, Meetings)</a:t>
              </a:r>
            </a:p>
          </p:txBody>
        </p:sp>
        <p:sp>
          <p:nvSpPr>
            <p:cNvPr id="11" name="Rectangle 10">
              <a:extLst>
                <a:ext uri="{FF2B5EF4-FFF2-40B4-BE49-F238E27FC236}">
                  <a16:creationId xmlns:a16="http://schemas.microsoft.com/office/drawing/2014/main" id="{361D695E-8744-40D7-91C0-18156D93991B}"/>
                </a:ext>
              </a:extLst>
            </p:cNvPr>
            <p:cNvSpPr/>
            <p:nvPr/>
          </p:nvSpPr>
          <p:spPr>
            <a:xfrm>
              <a:off x="6329006" y="5268599"/>
              <a:ext cx="5474141" cy="97129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Considerations: </a:t>
              </a:r>
            </a:p>
            <a:p>
              <a:pPr marL="280067" marR="0" lvl="0" indent="-280067"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More complex environment with on premises enterprise voice </a:t>
              </a:r>
            </a:p>
            <a:p>
              <a:pPr marL="280067" marR="0" lvl="0" indent="-280067"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No overlapping capabilities between SFB and Teams</a:t>
              </a:r>
            </a:p>
            <a:p>
              <a:pPr marL="280067" marR="0" lvl="0" indent="-280067"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Designed with longer co-existence period in mind</a:t>
              </a:r>
            </a:p>
          </p:txBody>
        </p:sp>
      </p:grpSp>
    </p:spTree>
    <p:extLst>
      <p:ext uri="{BB962C8B-B14F-4D97-AF65-F5344CB8AC3E}">
        <p14:creationId xmlns:p14="http://schemas.microsoft.com/office/powerpoint/2010/main" val="11162702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81913-D3FE-45D5-AF72-0A875AB57609}"/>
              </a:ext>
            </a:extLst>
          </p:cNvPr>
          <p:cNvSpPr>
            <a:spLocks noGrp="1"/>
          </p:cNvSpPr>
          <p:nvPr>
            <p:ph type="title"/>
          </p:nvPr>
        </p:nvSpPr>
        <p:spPr>
          <a:xfrm>
            <a:off x="586390" y="462800"/>
            <a:ext cx="11018520" cy="553998"/>
          </a:xfrm>
        </p:spPr>
        <p:txBody>
          <a:bodyPr/>
          <a:lstStyle/>
          <a:p>
            <a:r>
              <a:rPr lang="en-US" dirty="0"/>
              <a:t>Side-by-Side with overlapping capabilities</a:t>
            </a:r>
          </a:p>
        </p:txBody>
      </p:sp>
      <p:sp>
        <p:nvSpPr>
          <p:cNvPr id="3" name="Text Placeholder 2">
            <a:extLst>
              <a:ext uri="{FF2B5EF4-FFF2-40B4-BE49-F238E27FC236}">
                <a16:creationId xmlns:a16="http://schemas.microsoft.com/office/drawing/2014/main" id="{4D064E45-F61C-4AB3-8735-65A6DEF7C19E}"/>
              </a:ext>
            </a:extLst>
          </p:cNvPr>
          <p:cNvSpPr>
            <a:spLocks noGrp="1"/>
          </p:cNvSpPr>
          <p:nvPr>
            <p:ph type="body" sz="quarter" idx="10"/>
          </p:nvPr>
        </p:nvSpPr>
        <p:spPr>
          <a:xfrm>
            <a:off x="586390" y="1228038"/>
            <a:ext cx="11018520" cy="1046440"/>
          </a:xfrm>
        </p:spPr>
        <p:txBody>
          <a:bodyPr/>
          <a:lstStyle/>
          <a:p>
            <a:pPr marL="448193" indent="-448193">
              <a:buFont typeface="Arial" panose="020B0604020202020204" pitchFamily="34" charset="0"/>
              <a:buChar char="•"/>
            </a:pPr>
            <a:r>
              <a:rPr lang="en-US" sz="2000" dirty="0"/>
              <a:t>Introduce Teams side-by-side to Skype for Business with Chat, Meetings and Calling enabled *</a:t>
            </a:r>
          </a:p>
          <a:p>
            <a:pPr marL="448193" indent="-448193">
              <a:buFont typeface="Arial" panose="020B0604020202020204" pitchFamily="34" charset="0"/>
              <a:buChar char="•"/>
            </a:pPr>
            <a:r>
              <a:rPr lang="en-US" sz="2000" dirty="0"/>
              <a:t>Drive your adoption program</a:t>
            </a:r>
          </a:p>
          <a:p>
            <a:pPr marL="448193" indent="-448193">
              <a:buFont typeface="Arial" panose="020B0604020202020204" pitchFamily="34" charset="0"/>
              <a:buChar char="•"/>
            </a:pPr>
            <a:r>
              <a:rPr lang="en-US" sz="2000" dirty="0"/>
              <a:t>Upgrade all users or one cohort at the time to be using Teams only</a:t>
            </a:r>
          </a:p>
        </p:txBody>
      </p:sp>
      <p:grpSp>
        <p:nvGrpSpPr>
          <p:cNvPr id="9" name="Group 8">
            <a:extLst>
              <a:ext uri="{FF2B5EF4-FFF2-40B4-BE49-F238E27FC236}">
                <a16:creationId xmlns:a16="http://schemas.microsoft.com/office/drawing/2014/main" id="{AEF31A24-546B-4E51-A68D-CE58B04E3C9F}"/>
              </a:ext>
            </a:extLst>
          </p:cNvPr>
          <p:cNvGrpSpPr/>
          <p:nvPr/>
        </p:nvGrpSpPr>
        <p:grpSpPr>
          <a:xfrm>
            <a:off x="406686" y="5276498"/>
            <a:ext cx="11336039" cy="441482"/>
            <a:chOff x="0" y="4142634"/>
            <a:chExt cx="12192000" cy="474126"/>
          </a:xfrm>
        </p:grpSpPr>
        <p:sp>
          <p:nvSpPr>
            <p:cNvPr id="10" name="Rectangle 9">
              <a:extLst>
                <a:ext uri="{FF2B5EF4-FFF2-40B4-BE49-F238E27FC236}">
                  <a16:creationId xmlns:a16="http://schemas.microsoft.com/office/drawing/2014/main" id="{343D6EC6-E910-4375-8D85-5789679DC648}"/>
                </a:ext>
              </a:extLst>
            </p:cNvPr>
            <p:cNvSpPr/>
            <p:nvPr/>
          </p:nvSpPr>
          <p:spPr bwMode="auto">
            <a:xfrm>
              <a:off x="0" y="4142634"/>
              <a:ext cx="12192000" cy="47412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72F97F5C-3369-4E0A-B923-894E3C610DC2}"/>
                </a:ext>
              </a:extLst>
            </p:cNvPr>
            <p:cNvCxnSpPr>
              <a:cxnSpLocks/>
            </p:cNvCxnSpPr>
            <p:nvPr/>
          </p:nvCxnSpPr>
          <p:spPr>
            <a:xfrm>
              <a:off x="194050" y="4408583"/>
              <a:ext cx="11876911" cy="0"/>
            </a:xfrm>
            <a:prstGeom prst="straightConnector1">
              <a:avLst/>
            </a:prstGeom>
            <a:ln w="38100">
              <a:solidFill>
                <a:schemeClr val="bg2"/>
              </a:solidFill>
              <a:prstDash val="lgDash"/>
              <a:headEnd type="none"/>
              <a:tailEnd type="none" w="sm" len="sm"/>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48A23428-E7B1-4B6C-BDDA-4DBF7F90C3C5}"/>
              </a:ext>
            </a:extLst>
          </p:cNvPr>
          <p:cNvGrpSpPr/>
          <p:nvPr/>
        </p:nvGrpSpPr>
        <p:grpSpPr>
          <a:xfrm>
            <a:off x="345350" y="4063216"/>
            <a:ext cx="814573" cy="1275184"/>
            <a:chOff x="352274" y="4144195"/>
            <a:chExt cx="830907" cy="1300754"/>
          </a:xfrm>
        </p:grpSpPr>
        <p:pic>
          <p:nvPicPr>
            <p:cNvPr id="13" name="Graphic 12" descr="Marker">
              <a:extLst>
                <a:ext uri="{FF2B5EF4-FFF2-40B4-BE49-F238E27FC236}">
                  <a16:creationId xmlns:a16="http://schemas.microsoft.com/office/drawing/2014/main" id="{CE0B783F-7FA9-4EA6-9FDB-D5CAD83C571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1910" y="4939803"/>
              <a:ext cx="635099" cy="505146"/>
            </a:xfrm>
            <a:prstGeom prst="rect">
              <a:avLst/>
            </a:prstGeom>
          </p:spPr>
        </p:pic>
        <p:grpSp>
          <p:nvGrpSpPr>
            <p:cNvPr id="14" name="Group 13">
              <a:extLst>
                <a:ext uri="{FF2B5EF4-FFF2-40B4-BE49-F238E27FC236}">
                  <a16:creationId xmlns:a16="http://schemas.microsoft.com/office/drawing/2014/main" id="{D8F4B45E-0A8E-48D1-BE90-F71FA4069A12}"/>
                </a:ext>
              </a:extLst>
            </p:cNvPr>
            <p:cNvGrpSpPr/>
            <p:nvPr/>
          </p:nvGrpSpPr>
          <p:grpSpPr>
            <a:xfrm>
              <a:off x="352274" y="4144195"/>
              <a:ext cx="830907" cy="858972"/>
              <a:chOff x="166581" y="4359707"/>
              <a:chExt cx="814689" cy="842206"/>
            </a:xfrm>
          </p:grpSpPr>
          <p:sp>
            <p:nvSpPr>
              <p:cNvPr id="15" name="Oval 14">
                <a:extLst>
                  <a:ext uri="{FF2B5EF4-FFF2-40B4-BE49-F238E27FC236}">
                    <a16:creationId xmlns:a16="http://schemas.microsoft.com/office/drawing/2014/main" id="{607B9FD3-8AE5-45CD-ADFA-2F818D7AFC80}"/>
                  </a:ext>
                </a:extLst>
              </p:cNvPr>
              <p:cNvSpPr/>
              <p:nvPr/>
            </p:nvSpPr>
            <p:spPr bwMode="auto">
              <a:xfrm>
                <a:off x="262573" y="4487297"/>
                <a:ext cx="640606" cy="64060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B6892FF-A575-4E3E-B3AC-302C6B40B1B3}"/>
                  </a:ext>
                </a:extLst>
              </p:cNvPr>
              <p:cNvSpPr/>
              <p:nvPr/>
            </p:nvSpPr>
            <p:spPr bwMode="auto">
              <a:xfrm>
                <a:off x="213724" y="4451999"/>
                <a:ext cx="378103" cy="37810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2849F368-B33D-409C-A808-5F79A3D5CB8B}"/>
                  </a:ext>
                </a:extLst>
              </p:cNvPr>
              <p:cNvSpPr/>
              <p:nvPr/>
            </p:nvSpPr>
            <p:spPr bwMode="auto">
              <a:xfrm>
                <a:off x="551059" y="4797790"/>
                <a:ext cx="378103" cy="37810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a:extLst>
                  <a:ext uri="{FF2B5EF4-FFF2-40B4-BE49-F238E27FC236}">
                    <a16:creationId xmlns:a16="http://schemas.microsoft.com/office/drawing/2014/main" id="{72464754-8EF0-4E8E-810C-C95350DC75D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6608" t="23085" r="80690" b="25868"/>
              <a:stretch/>
            </p:blipFill>
            <p:spPr>
              <a:xfrm>
                <a:off x="166581" y="4359707"/>
                <a:ext cx="814689" cy="842206"/>
              </a:xfrm>
              <a:prstGeom prst="rect">
                <a:avLst/>
              </a:prstGeom>
            </p:spPr>
          </p:pic>
        </p:grpSp>
      </p:grpSp>
      <p:grpSp>
        <p:nvGrpSpPr>
          <p:cNvPr id="23" name="Group 22">
            <a:extLst>
              <a:ext uri="{FF2B5EF4-FFF2-40B4-BE49-F238E27FC236}">
                <a16:creationId xmlns:a16="http://schemas.microsoft.com/office/drawing/2014/main" id="{21EB756A-FC26-4FC8-B317-4CB6AED6E507}"/>
              </a:ext>
            </a:extLst>
          </p:cNvPr>
          <p:cNvGrpSpPr/>
          <p:nvPr/>
        </p:nvGrpSpPr>
        <p:grpSpPr>
          <a:xfrm>
            <a:off x="186756" y="2661791"/>
            <a:ext cx="950303" cy="1337616"/>
            <a:chOff x="190500" y="2714669"/>
            <a:chExt cx="969359" cy="1364438"/>
          </a:xfrm>
        </p:grpSpPr>
        <p:pic>
          <p:nvPicPr>
            <p:cNvPr id="12" name="Graphic 11" descr="Marker">
              <a:extLst>
                <a:ext uri="{FF2B5EF4-FFF2-40B4-BE49-F238E27FC236}">
                  <a16:creationId xmlns:a16="http://schemas.microsoft.com/office/drawing/2014/main" id="{9393FF61-5B20-4F46-A404-905AFB7A817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01438" y="3573961"/>
              <a:ext cx="635099" cy="505146"/>
            </a:xfrm>
            <a:prstGeom prst="rect">
              <a:avLst/>
            </a:prstGeom>
          </p:spPr>
        </p:pic>
        <p:pic>
          <p:nvPicPr>
            <p:cNvPr id="19" name="Picture 18" descr="Microsoft Teams logo">
              <a:extLst>
                <a:ext uri="{FF2B5EF4-FFF2-40B4-BE49-F238E27FC236}">
                  <a16:creationId xmlns:a16="http://schemas.microsoft.com/office/drawing/2014/main" id="{B1F11AA1-5208-4360-9879-503C88571628}"/>
                </a:ext>
              </a:extLst>
            </p:cNvPr>
            <p:cNvPicPr>
              <a:picLocks noChangeAspect="1"/>
            </p:cNvPicPr>
            <p:nvPr/>
          </p:nvPicPr>
          <p:blipFill rotWithShape="1">
            <a:blip r:embed="rId7"/>
            <a:srcRect l="22819" t="22819" r="22819" b="22819"/>
            <a:stretch/>
          </p:blipFill>
          <p:spPr>
            <a:xfrm>
              <a:off x="190500" y="2714669"/>
              <a:ext cx="969359" cy="969359"/>
            </a:xfrm>
            <a:prstGeom prst="rect">
              <a:avLst/>
            </a:prstGeom>
          </p:spPr>
        </p:pic>
      </p:grpSp>
      <p:sp>
        <p:nvSpPr>
          <p:cNvPr id="21" name="TextBox 20">
            <a:extLst>
              <a:ext uri="{FF2B5EF4-FFF2-40B4-BE49-F238E27FC236}">
                <a16:creationId xmlns:a16="http://schemas.microsoft.com/office/drawing/2014/main" id="{6C24E145-31F1-442B-95FA-F603E3AEFDE5}"/>
              </a:ext>
            </a:extLst>
          </p:cNvPr>
          <p:cNvSpPr txBox="1"/>
          <p:nvPr/>
        </p:nvSpPr>
        <p:spPr>
          <a:xfrm>
            <a:off x="514445" y="6051354"/>
            <a:ext cx="8327564"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1"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*Calling features are VoIP only until Teams only experience</a:t>
            </a:r>
          </a:p>
        </p:txBody>
      </p:sp>
      <p:sp>
        <p:nvSpPr>
          <p:cNvPr id="24" name="TextBox 23">
            <a:extLst>
              <a:ext uri="{FF2B5EF4-FFF2-40B4-BE49-F238E27FC236}">
                <a16:creationId xmlns:a16="http://schemas.microsoft.com/office/drawing/2014/main" id="{895276FC-E889-4885-AE99-61B3A8317C26}"/>
              </a:ext>
            </a:extLst>
          </p:cNvPr>
          <p:cNvSpPr txBox="1"/>
          <p:nvPr/>
        </p:nvSpPr>
        <p:spPr>
          <a:xfrm>
            <a:off x="1159923" y="2585425"/>
            <a:ext cx="2354471" cy="138492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Collaboration</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Chat</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Calling</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Meetings</a:t>
            </a:r>
          </a:p>
        </p:txBody>
      </p:sp>
      <p:sp>
        <p:nvSpPr>
          <p:cNvPr id="25" name="TextBox 24">
            <a:extLst>
              <a:ext uri="{FF2B5EF4-FFF2-40B4-BE49-F238E27FC236}">
                <a16:creationId xmlns:a16="http://schemas.microsoft.com/office/drawing/2014/main" id="{168A9B5C-AC35-4AA3-8CC9-F60F05362B4E}"/>
              </a:ext>
            </a:extLst>
          </p:cNvPr>
          <p:cNvSpPr txBox="1"/>
          <p:nvPr/>
        </p:nvSpPr>
        <p:spPr>
          <a:xfrm>
            <a:off x="1206067" y="4022821"/>
            <a:ext cx="2354471" cy="109224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Chat</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Calling</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Meetings</a:t>
            </a:r>
          </a:p>
        </p:txBody>
      </p:sp>
    </p:spTree>
    <p:extLst>
      <p:ext uri="{BB962C8B-B14F-4D97-AF65-F5344CB8AC3E}">
        <p14:creationId xmlns:p14="http://schemas.microsoft.com/office/powerpoint/2010/main" val="3202351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4.32729E-6 1.03949E-6 L 0.65025 -0.00636 " pathEditMode="relative" rAng="0" ptsTypes="AA">
                                      <p:cBhvr>
                                        <p:cTn id="22" dur="3000" fill="hold"/>
                                        <p:tgtEl>
                                          <p:spTgt spid="22"/>
                                        </p:tgtEl>
                                        <p:attrNameLst>
                                          <p:attrName>ppt_x</p:attrName>
                                          <p:attrName>ppt_y</p:attrName>
                                        </p:attrNameLst>
                                      </p:cBhvr>
                                      <p:rCtr x="32512" y="-318"/>
                                    </p:animMotion>
                                  </p:childTnLst>
                                </p:cTn>
                              </p:par>
                              <p:par>
                                <p:cTn id="23" presetID="6" presetClass="emph" presetSubtype="0" fill="hold" nodeType="withEffect">
                                  <p:stCondLst>
                                    <p:cond delay="0"/>
                                  </p:stCondLst>
                                  <p:childTnLst>
                                    <p:animScale>
                                      <p:cBhvr>
                                        <p:cTn id="24" dur="3000" fill="hold"/>
                                        <p:tgtEl>
                                          <p:spTgt spid="22"/>
                                        </p:tgtEl>
                                      </p:cBhvr>
                                      <p:by x="25000" y="25000"/>
                                    </p:animScale>
                                  </p:childTnLst>
                                  <p:subTnLst>
                                    <p:set>
                                      <p:cBhvr override="childStyle">
                                        <p:cTn dur="1" fill="hold" display="0" masterRel="sameClick" afterEffect="1">
                                          <p:stCondLst>
                                            <p:cond evt="end" delay="0">
                                              <p:tn val="23"/>
                                            </p:cond>
                                          </p:stCondLst>
                                        </p:cTn>
                                        <p:tgtEl>
                                          <p:spTgt spid="22"/>
                                        </p:tgtEl>
                                        <p:attrNameLst>
                                          <p:attrName>style.visibility</p:attrName>
                                        </p:attrNameLst>
                                      </p:cBhvr>
                                      <p:to>
                                        <p:strVal val="hidden"/>
                                      </p:to>
                                    </p:set>
                                  </p:subTnLst>
                                </p:cTn>
                              </p:par>
                              <p:par>
                                <p:cTn id="25" presetID="50" presetClass="path" presetSubtype="0" accel="50000" decel="50000" fill="hold" nodeType="withEffect">
                                  <p:stCondLst>
                                    <p:cond delay="0"/>
                                  </p:stCondLst>
                                  <p:childTnLst>
                                    <p:animMotion origin="layout" path="M -7.02068E-7 -1.31639E-6 L 0.38295 -1.31639E-6 C 0.55463 -1.31639E-6 0.76653 0.03881 0.76653 0.07081 L 0.76653 0.14185 " pathEditMode="relative" rAng="0" ptsTypes="AAAA">
                                      <p:cBhvr>
                                        <p:cTn id="26" dur="2000" fill="hold"/>
                                        <p:tgtEl>
                                          <p:spTgt spid="23"/>
                                        </p:tgtEl>
                                        <p:attrNameLst>
                                          <p:attrName>ppt_x</p:attrName>
                                          <p:attrName>ppt_y</p:attrName>
                                        </p:attrNameLst>
                                      </p:cBhvr>
                                      <p:rCtr x="38320" y="7081"/>
                                    </p:animMotion>
                                  </p:childTnLst>
                                </p:cTn>
                              </p:par>
                              <p:par>
                                <p:cTn id="27" presetID="6" presetClass="emph" presetSubtype="0" fill="hold" nodeType="withEffect">
                                  <p:stCondLst>
                                    <p:cond delay="0"/>
                                  </p:stCondLst>
                                  <p:childTnLst>
                                    <p:animScale>
                                      <p:cBhvr>
                                        <p:cTn id="28" dur="3000" fill="hold"/>
                                        <p:tgtEl>
                                          <p:spTgt spid="23"/>
                                        </p:tgtEl>
                                      </p:cBhvr>
                                      <p:by x="150000" y="150000"/>
                                    </p:animScale>
                                  </p:childTnLst>
                                </p:cTn>
                              </p:par>
                              <p:par>
                                <p:cTn id="29" presetID="10" presetClass="exit" presetSubtype="0" fill="hold" grpId="0" nodeType="withEffect">
                                  <p:stCondLst>
                                    <p:cond delay="0"/>
                                  </p:stCondLst>
                                  <p:childTnLst>
                                    <p:animEffect transition="out" filter="fade">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par>
                                <p:cTn id="32" presetID="50" presetClass="path" presetSubtype="0" accel="50000" decel="50000" fill="hold" grpId="1" nodeType="withEffect">
                                  <p:stCondLst>
                                    <p:cond delay="0"/>
                                  </p:stCondLst>
                                  <p:childTnLst>
                                    <p:animMotion origin="layout" path="M -7.14833E-7 -4.5665E-6 L 0.3855 -4.5665E-6 C 0.55834 -4.5665E-6 0.77151 0.03768 0.77151 0.06855 L 0.77151 0.13709 " pathEditMode="relative" rAng="0" ptsTypes="AAAA">
                                      <p:cBhvr>
                                        <p:cTn id="33" dur="2000" fill="hold"/>
                                        <p:tgtEl>
                                          <p:spTgt spid="24"/>
                                        </p:tgtEl>
                                        <p:attrNameLst>
                                          <p:attrName>ppt_x</p:attrName>
                                          <p:attrName>ppt_y</p:attrName>
                                        </p:attrNameLst>
                                      </p:cBhvr>
                                      <p:rCtr x="38575" y="6854"/>
                                    </p:animMotion>
                                  </p:childTnLst>
                                </p:cTn>
                              </p:par>
                              <p:par>
                                <p:cTn id="34" presetID="2" presetClass="entr" presetSubtype="4"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additive="base">
                                        <p:cTn id="3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BA6FD99D-FDD8-4A6A-9B5D-BA59A3E12DB3}"/>
              </a:ext>
            </a:extLst>
          </p:cNvPr>
          <p:cNvGrpSpPr/>
          <p:nvPr/>
        </p:nvGrpSpPr>
        <p:grpSpPr>
          <a:xfrm>
            <a:off x="6142490" y="1425576"/>
            <a:ext cx="5801797" cy="4889827"/>
            <a:chOff x="6230393" y="1566642"/>
            <a:chExt cx="5803443" cy="4891214"/>
          </a:xfrm>
        </p:grpSpPr>
        <p:sp>
          <p:nvSpPr>
            <p:cNvPr id="33" name="TextBox 32">
              <a:extLst>
                <a:ext uri="{FF2B5EF4-FFF2-40B4-BE49-F238E27FC236}">
                  <a16:creationId xmlns:a16="http://schemas.microsoft.com/office/drawing/2014/main" id="{B5AB8828-E457-4600-818A-7CAFEBE10D53}"/>
                </a:ext>
              </a:extLst>
            </p:cNvPr>
            <p:cNvSpPr txBox="1">
              <a:spLocks/>
            </p:cNvSpPr>
            <p:nvPr/>
          </p:nvSpPr>
          <p:spPr>
            <a:xfrm>
              <a:off x="6230393" y="1566642"/>
              <a:ext cx="5803443" cy="4891214"/>
            </a:xfrm>
            <a:prstGeom prst="rect">
              <a:avLst/>
            </a:prstGeom>
            <a:noFill/>
            <a:ln>
              <a:solidFill>
                <a:schemeClr val="accent4"/>
              </a:solidFill>
            </a:ln>
          </p:spPr>
          <p:txBody>
            <a:bodyPr wrap="square" lIns="182828" tIns="146263" rIns="182828" bIns="146263" rtlCol="0">
              <a:no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34" name="TextBox 33">
              <a:extLst>
                <a:ext uri="{FF2B5EF4-FFF2-40B4-BE49-F238E27FC236}">
                  <a16:creationId xmlns:a16="http://schemas.microsoft.com/office/drawing/2014/main" id="{A3CBBC50-DB55-456B-A847-5190CF1294C3}"/>
                </a:ext>
              </a:extLst>
            </p:cNvPr>
            <p:cNvSpPr txBox="1"/>
            <p:nvPr/>
          </p:nvSpPr>
          <p:spPr>
            <a:xfrm>
              <a:off x="6230393" y="1568000"/>
              <a:ext cx="5803442" cy="544765"/>
            </a:xfrm>
            <a:prstGeom prst="rect">
              <a:avLst/>
            </a:prstGeom>
            <a:noFill/>
            <a:ln>
              <a:solidFill>
                <a:schemeClr val="accent4"/>
              </a:solidFill>
            </a:ln>
          </p:spPr>
          <p:txBody>
            <a:bodyPr wrap="squar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a:ea typeface="+mn-ea"/>
                  <a:cs typeface="+mn-cs"/>
                </a:rPr>
                <a:t>Meetings</a:t>
              </a: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8A3BB06C-2F40-4CA8-A7DE-A83D7010EBD1}"/>
              </a:ext>
            </a:extLst>
          </p:cNvPr>
          <p:cNvGrpSpPr/>
          <p:nvPr/>
        </p:nvGrpSpPr>
        <p:grpSpPr>
          <a:xfrm>
            <a:off x="256103" y="1430119"/>
            <a:ext cx="5801797" cy="4885286"/>
            <a:chOff x="342335" y="1566642"/>
            <a:chExt cx="5803443" cy="4886672"/>
          </a:xfrm>
        </p:grpSpPr>
        <p:sp>
          <p:nvSpPr>
            <p:cNvPr id="36" name="TextBox 35">
              <a:extLst>
                <a:ext uri="{FF2B5EF4-FFF2-40B4-BE49-F238E27FC236}">
                  <a16:creationId xmlns:a16="http://schemas.microsoft.com/office/drawing/2014/main" id="{71158778-7819-4337-BA61-952C07742BFC}"/>
                </a:ext>
              </a:extLst>
            </p:cNvPr>
            <p:cNvSpPr txBox="1">
              <a:spLocks/>
            </p:cNvSpPr>
            <p:nvPr/>
          </p:nvSpPr>
          <p:spPr>
            <a:xfrm>
              <a:off x="342335" y="1566642"/>
              <a:ext cx="5803443" cy="4886672"/>
            </a:xfrm>
            <a:prstGeom prst="rect">
              <a:avLst/>
            </a:prstGeom>
            <a:noFill/>
            <a:ln>
              <a:solidFill>
                <a:schemeClr val="accent4"/>
              </a:solidFill>
            </a:ln>
          </p:spPr>
          <p:txBody>
            <a:bodyPr wrap="square" lIns="182828" tIns="146263" rIns="182828" bIns="146263" rtlCol="0">
              <a:no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endParaRPr>
            </a:p>
            <a:p>
              <a:pPr marL="0" marR="0" lvl="0" indent="0" algn="l" defTabSz="914049"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1716C2DD-2D91-4679-923D-EE2175E944A7}"/>
                </a:ext>
              </a:extLst>
            </p:cNvPr>
            <p:cNvSpPr txBox="1"/>
            <p:nvPr/>
          </p:nvSpPr>
          <p:spPr>
            <a:xfrm>
              <a:off x="342336" y="1566642"/>
              <a:ext cx="5803442" cy="544765"/>
            </a:xfrm>
            <a:prstGeom prst="rect">
              <a:avLst/>
            </a:prstGeom>
            <a:noFill/>
            <a:ln>
              <a:solidFill>
                <a:schemeClr val="accent4"/>
              </a:solidFill>
            </a:ln>
          </p:spPr>
          <p:txBody>
            <a:bodyPr wrap="square" lIns="182828" tIns="146263" rIns="182828" bIns="146263" rtlCol="0">
              <a:spAutoFit/>
            </a:bodyPr>
            <a:lstStyle/>
            <a:p>
              <a:pPr marL="0" marR="0" lvl="0" indent="0" algn="l" defTabSz="914049"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D83B01"/>
                  </a:solidFill>
                  <a:effectLst/>
                  <a:uLnTx/>
                  <a:uFillTx/>
                  <a:latin typeface="Segoe UI"/>
                  <a:ea typeface="+mn-ea"/>
                  <a:cs typeface="+mn-cs"/>
                </a:rPr>
                <a:t>Calling and Chat</a:t>
              </a:r>
            </a:p>
          </p:txBody>
        </p:sp>
      </p:grpSp>
      <p:sp>
        <p:nvSpPr>
          <p:cNvPr id="38" name="Title 4">
            <a:extLst>
              <a:ext uri="{FF2B5EF4-FFF2-40B4-BE49-F238E27FC236}">
                <a16:creationId xmlns:a16="http://schemas.microsoft.com/office/drawing/2014/main" id="{96A5ACC0-BAC7-46FB-8351-639A905F78F0}"/>
              </a:ext>
            </a:extLst>
          </p:cNvPr>
          <p:cNvSpPr>
            <a:spLocks noGrp="1"/>
          </p:cNvSpPr>
          <p:nvPr>
            <p:ph type="title"/>
          </p:nvPr>
        </p:nvSpPr>
        <p:spPr>
          <a:xfrm>
            <a:off x="584200" y="216016"/>
            <a:ext cx="11654187" cy="1034239"/>
          </a:xfrm>
        </p:spPr>
        <p:txBody>
          <a:bodyPr/>
          <a:lstStyle/>
          <a:p>
            <a:pPr lvl="0"/>
            <a:r>
              <a:rPr lang="en-US" sz="2800" dirty="0"/>
              <a:t>Users use both products side-by-side</a:t>
            </a:r>
            <a:br>
              <a:rPr lang="en-US" sz="2800" dirty="0"/>
            </a:br>
            <a:r>
              <a:rPr lang="en-US" sz="1961" dirty="0">
                <a:latin typeface="Segoe UI" panose="020B0502040204020203" pitchFamily="34" charset="0"/>
                <a:cs typeface="Segoe UI" panose="020B0502040204020203" pitchFamily="34" charset="0"/>
              </a:rPr>
              <a:t>Full Side-by-Side</a:t>
            </a:r>
            <a:br>
              <a:rPr lang="en-US" sz="1961" dirty="0">
                <a:latin typeface="Segoe UI" panose="020B0502040204020203" pitchFamily="34" charset="0"/>
                <a:cs typeface="Segoe UI" panose="020B0502040204020203" pitchFamily="34" charset="0"/>
              </a:rPr>
            </a:br>
            <a:r>
              <a:rPr lang="en-US" sz="1961" dirty="0">
                <a:latin typeface="Segoe UI" panose="020B0502040204020203" pitchFamily="34" charset="0"/>
                <a:cs typeface="Segoe UI" panose="020B0502040204020203" pitchFamily="34" charset="0"/>
              </a:rPr>
              <a:t>User runs both applications with “all” features available</a:t>
            </a:r>
            <a:endParaRPr lang="en-US" sz="1961" dirty="0"/>
          </a:p>
        </p:txBody>
      </p:sp>
      <p:grpSp>
        <p:nvGrpSpPr>
          <p:cNvPr id="39" name="Group 38">
            <a:extLst>
              <a:ext uri="{FF2B5EF4-FFF2-40B4-BE49-F238E27FC236}">
                <a16:creationId xmlns:a16="http://schemas.microsoft.com/office/drawing/2014/main" id="{0508444C-36B5-40EE-9D1A-471303069D51}"/>
              </a:ext>
            </a:extLst>
          </p:cNvPr>
          <p:cNvGrpSpPr/>
          <p:nvPr/>
        </p:nvGrpSpPr>
        <p:grpSpPr>
          <a:xfrm>
            <a:off x="8482050" y="140327"/>
            <a:ext cx="3543901" cy="1340906"/>
            <a:chOff x="8652821" y="141692"/>
            <a:chExt cx="3615990" cy="1368182"/>
          </a:xfrm>
        </p:grpSpPr>
        <p:sp>
          <p:nvSpPr>
            <p:cNvPr id="43" name="Rectangle: Rounded Corners 30">
              <a:extLst>
                <a:ext uri="{FF2B5EF4-FFF2-40B4-BE49-F238E27FC236}">
                  <a16:creationId xmlns:a16="http://schemas.microsoft.com/office/drawing/2014/main" id="{D9718AA1-BA04-47BC-8573-30F72D45F79E}"/>
                </a:ext>
              </a:extLst>
            </p:cNvPr>
            <p:cNvSpPr/>
            <p:nvPr/>
          </p:nvSpPr>
          <p:spPr bwMode="auto">
            <a:xfrm>
              <a:off x="8865509" y="464158"/>
              <a:ext cx="1266649" cy="895349"/>
            </a:xfrm>
            <a:prstGeom prst="roundRect">
              <a:avLst>
                <a:gd name="adj" fmla="val 0"/>
              </a:avLst>
            </a:prstGeom>
            <a:solidFill>
              <a:srgbClr val="0070C0"/>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6222" rIns="182776" bIns="146222" numCol="1" spcCol="0" rtlCol="0" fromWordArt="0" anchor="ctr" anchorCtr="0" forceAA="0" compatLnSpc="1">
              <a:prstTxWarp prst="textNoShape">
                <a:avLst/>
              </a:prstTxWarp>
              <a:noAutofit/>
            </a:bodyPr>
            <a:lstStyle/>
            <a:p>
              <a:pPr marL="0" marR="0" lvl="0" indent="0" algn="l" defTabSz="913874" rtl="0" eaLnBrk="1" fontAlgn="auto" latinLnBrk="0" hangingPunct="1">
                <a:lnSpc>
                  <a:spcPct val="90000"/>
                </a:lnSpc>
                <a:spcBef>
                  <a:spcPts val="0"/>
                </a:spcBef>
                <a:spcAft>
                  <a:spcPts val="294"/>
                </a:spcAft>
                <a:buClrTx/>
                <a:buSzTx/>
                <a:buFontTx/>
                <a:buNone/>
                <a:tabLst/>
                <a:defRPr/>
              </a:pPr>
              <a:r>
                <a:rPr kumimoji="0" lang="en-US" sz="1174" b="0" i="0" u="none" strike="noStrike" kern="1200" cap="none" spc="0" normalizeH="0" baseline="0" noProof="0">
                  <a:ln>
                    <a:noFill/>
                  </a:ln>
                  <a:solidFill>
                    <a:srgbClr val="FFFFFF"/>
                  </a:solidFill>
                  <a:effectLst/>
                  <a:uLnTx/>
                  <a:uFillTx/>
                  <a:latin typeface="Segoe UI"/>
                  <a:ea typeface="+mn-ea"/>
                  <a:cs typeface="+mn-cs"/>
                </a:rPr>
                <a:t>Chat</a:t>
              </a:r>
            </a:p>
            <a:p>
              <a:pPr marL="0" marR="0" lvl="0" indent="0" algn="l" defTabSz="913874" rtl="0" eaLnBrk="1" fontAlgn="auto" latinLnBrk="0" hangingPunct="1">
                <a:lnSpc>
                  <a:spcPct val="90000"/>
                </a:lnSpc>
                <a:spcBef>
                  <a:spcPts val="0"/>
                </a:spcBef>
                <a:spcAft>
                  <a:spcPts val="294"/>
                </a:spcAft>
                <a:buClrTx/>
                <a:buSzTx/>
                <a:buFontTx/>
                <a:buNone/>
                <a:tabLst/>
                <a:defRPr/>
              </a:pPr>
              <a:r>
                <a:rPr kumimoji="0" lang="en-US" sz="1174" b="0" i="0" u="none" strike="noStrike" kern="1200" cap="none" spc="0" normalizeH="0" baseline="0" noProof="0">
                  <a:ln>
                    <a:noFill/>
                  </a:ln>
                  <a:solidFill>
                    <a:srgbClr val="FFFFFF"/>
                  </a:solidFill>
                  <a:effectLst/>
                  <a:uLnTx/>
                  <a:uFillTx/>
                  <a:latin typeface="Segoe UI"/>
                  <a:ea typeface="+mn-ea"/>
                  <a:cs typeface="+mn-cs"/>
                </a:rPr>
                <a:t>Calling</a:t>
              </a:r>
            </a:p>
            <a:p>
              <a:pPr marL="0" marR="0" lvl="0" indent="0" algn="l" defTabSz="913874" rtl="0" eaLnBrk="1" fontAlgn="auto" latinLnBrk="0" hangingPunct="1">
                <a:lnSpc>
                  <a:spcPct val="90000"/>
                </a:lnSpc>
                <a:spcBef>
                  <a:spcPts val="0"/>
                </a:spcBef>
                <a:spcAft>
                  <a:spcPts val="294"/>
                </a:spcAft>
                <a:buClrTx/>
                <a:buSzTx/>
                <a:buFontTx/>
                <a:buNone/>
                <a:tabLst/>
                <a:defRPr/>
              </a:pPr>
              <a:r>
                <a:rPr kumimoji="0" lang="en-US" sz="1174" b="0" i="0" u="none" strike="noStrike" kern="1200" cap="none" spc="0" normalizeH="0" baseline="0" noProof="0">
                  <a:ln>
                    <a:noFill/>
                  </a:ln>
                  <a:solidFill>
                    <a:srgbClr val="FFFFFF"/>
                  </a:solidFill>
                  <a:effectLst/>
                  <a:uLnTx/>
                  <a:uFillTx/>
                  <a:latin typeface="Segoe UI"/>
                  <a:ea typeface="+mn-ea"/>
                  <a:cs typeface="+mn-cs"/>
                </a:rPr>
                <a:t>Meetings</a:t>
              </a:r>
              <a:endParaRPr kumimoji="0" lang="en-US" sz="1174"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708E0811-6E33-44A3-9661-369339787701}"/>
                </a:ext>
              </a:extLst>
            </p:cNvPr>
            <p:cNvSpPr/>
            <p:nvPr/>
          </p:nvSpPr>
          <p:spPr>
            <a:xfrm>
              <a:off x="10799956" y="215424"/>
              <a:ext cx="1305025" cy="266725"/>
            </a:xfrm>
            <a:prstGeom prst="rect">
              <a:avLst/>
            </a:prstGeom>
            <a:ln>
              <a:noFill/>
            </a:ln>
          </p:spPr>
          <p:txBody>
            <a:bodyPr wrap="square" anchor="ctr">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076" b="1" i="0" u="none" strike="noStrike" kern="1200" cap="none" spc="0" normalizeH="0" baseline="0" noProof="0">
                  <a:ln>
                    <a:noFill/>
                  </a:ln>
                  <a:solidFill>
                    <a:srgbClr val="2F2F2F"/>
                  </a:solidFill>
                  <a:effectLst/>
                  <a:uLnTx/>
                  <a:uFillTx/>
                  <a:latin typeface="Segoe UI"/>
                  <a:ea typeface="+mn-ea"/>
                  <a:cs typeface="+mn-cs"/>
                </a:rPr>
                <a:t>Teams</a:t>
              </a:r>
              <a:endParaRPr kumimoji="0" lang="en-US" sz="1076" b="0" i="0" u="none" strike="noStrike" kern="1200" cap="none" spc="0" normalizeH="0" baseline="0" noProof="0">
                <a:ln>
                  <a:noFill/>
                </a:ln>
                <a:solidFill>
                  <a:srgbClr val="2F2F2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BA7B0EC2-8689-4CF5-9300-5096FA111386}"/>
                </a:ext>
              </a:extLst>
            </p:cNvPr>
            <p:cNvSpPr/>
            <p:nvPr/>
          </p:nvSpPr>
          <p:spPr>
            <a:xfrm>
              <a:off x="8652821" y="215425"/>
              <a:ext cx="1679400" cy="266725"/>
            </a:xfrm>
            <a:prstGeom prst="rect">
              <a:avLst/>
            </a:prstGeom>
            <a:ln>
              <a:noFill/>
            </a:ln>
          </p:spPr>
          <p:txBody>
            <a:bodyPr wrap="square" anchor="ctr">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076" b="1" i="0" u="none" strike="noStrike" kern="1200" cap="none" spc="0" normalizeH="0" baseline="0" noProof="0">
                  <a:ln>
                    <a:noFill/>
                  </a:ln>
                  <a:solidFill>
                    <a:srgbClr val="737373"/>
                  </a:solidFill>
                  <a:effectLst/>
                  <a:uLnTx/>
                  <a:uFillTx/>
                  <a:latin typeface="Segoe UI"/>
                  <a:ea typeface="+mn-ea"/>
                  <a:cs typeface="+mn-cs"/>
                </a:rPr>
                <a:t>Skype for Business</a:t>
              </a:r>
              <a:endParaRPr kumimoji="0" lang="en-US" sz="1076" b="0" i="0" u="none" strike="noStrike" kern="1200" cap="none" spc="0" normalizeH="0" baseline="0" noProof="0">
                <a:ln>
                  <a:noFill/>
                </a:ln>
                <a:solidFill>
                  <a:srgbClr val="737373"/>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464706A7-AB03-4613-8065-97EBE8691CF6}"/>
                </a:ext>
              </a:extLst>
            </p:cNvPr>
            <p:cNvSpPr/>
            <p:nvPr/>
          </p:nvSpPr>
          <p:spPr bwMode="auto">
            <a:xfrm>
              <a:off x="8689140" y="141692"/>
              <a:ext cx="3579671" cy="1368182"/>
            </a:xfrm>
            <a:prstGeom prst="rect">
              <a:avLst/>
            </a:prstGeom>
            <a:no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7" name="Freeform 5">
            <a:extLst>
              <a:ext uri="{FF2B5EF4-FFF2-40B4-BE49-F238E27FC236}">
                <a16:creationId xmlns:a16="http://schemas.microsoft.com/office/drawing/2014/main" id="{91A8AC48-DAB8-496F-B9BA-A9CFB84EAA47}"/>
              </a:ext>
            </a:extLst>
          </p:cNvPr>
          <p:cNvSpPr>
            <a:spLocks noChangeAspect="1" noEditPoints="1"/>
          </p:cNvSpPr>
          <p:nvPr/>
        </p:nvSpPr>
        <p:spPr bwMode="auto">
          <a:xfrm>
            <a:off x="11489808" y="445903"/>
            <a:ext cx="208400" cy="206119"/>
          </a:xfrm>
          <a:custGeom>
            <a:avLst/>
            <a:gdLst>
              <a:gd name="T0" fmla="*/ 801 w 946"/>
              <a:gd name="T1" fmla="*/ 237 h 935"/>
              <a:gd name="T2" fmla="*/ 861 w 946"/>
              <a:gd name="T3" fmla="*/ 213 h 935"/>
              <a:gd name="T4" fmla="*/ 920 w 946"/>
              <a:gd name="T5" fmla="*/ 237 h 935"/>
              <a:gd name="T6" fmla="*/ 945 w 946"/>
              <a:gd name="T7" fmla="*/ 297 h 935"/>
              <a:gd name="T8" fmla="*/ 920 w 946"/>
              <a:gd name="T9" fmla="*/ 357 h 935"/>
              <a:gd name="T10" fmla="*/ 861 w 946"/>
              <a:gd name="T11" fmla="*/ 382 h 935"/>
              <a:gd name="T12" fmla="*/ 801 w 946"/>
              <a:gd name="T13" fmla="*/ 357 h 935"/>
              <a:gd name="T14" fmla="*/ 776 w 946"/>
              <a:gd name="T15" fmla="*/ 297 h 935"/>
              <a:gd name="T16" fmla="*/ 585 w 946"/>
              <a:gd name="T17" fmla="*/ 179 h 935"/>
              <a:gd name="T18" fmla="*/ 638 w 946"/>
              <a:gd name="T19" fmla="*/ 159 h 935"/>
              <a:gd name="T20" fmla="*/ 698 w 946"/>
              <a:gd name="T21" fmla="*/ 184 h 935"/>
              <a:gd name="T22" fmla="*/ 723 w 946"/>
              <a:gd name="T23" fmla="*/ 244 h 935"/>
              <a:gd name="T24" fmla="*/ 698 w 946"/>
              <a:gd name="T25" fmla="*/ 304 h 935"/>
              <a:gd name="T26" fmla="*/ 638 w 946"/>
              <a:gd name="T27" fmla="*/ 329 h 935"/>
              <a:gd name="T28" fmla="*/ 585 w 946"/>
              <a:gd name="T29" fmla="*/ 309 h 935"/>
              <a:gd name="T30" fmla="*/ 744 w 946"/>
              <a:gd name="T31" fmla="*/ 678 h 935"/>
              <a:gd name="T32" fmla="*/ 706 w 946"/>
              <a:gd name="T33" fmla="*/ 747 h 935"/>
              <a:gd name="T34" fmla="*/ 632 w 946"/>
              <a:gd name="T35" fmla="*/ 765 h 935"/>
              <a:gd name="T36" fmla="*/ 585 w 946"/>
              <a:gd name="T37" fmla="*/ 758 h 935"/>
              <a:gd name="T38" fmla="*/ 744 w 946"/>
              <a:gd name="T39" fmla="*/ 383 h 935"/>
              <a:gd name="T40" fmla="*/ 946 w 946"/>
              <a:gd name="T41" fmla="*/ 603 h 935"/>
              <a:gd name="T42" fmla="*/ 903 w 946"/>
              <a:gd name="T43" fmla="*/ 672 h 935"/>
              <a:gd name="T44" fmla="*/ 818 w 946"/>
              <a:gd name="T45" fmla="*/ 691 h 935"/>
              <a:gd name="T46" fmla="*/ 776 w 946"/>
              <a:gd name="T47" fmla="*/ 436 h 935"/>
              <a:gd name="T48" fmla="*/ 946 w 946"/>
              <a:gd name="T49" fmla="*/ 603 h 935"/>
              <a:gd name="T50" fmla="*/ 0 w 946"/>
              <a:gd name="T51" fmla="*/ 839 h 935"/>
              <a:gd name="T52" fmla="*/ 553 w 946"/>
              <a:gd name="T53" fmla="*/ 0 h 935"/>
              <a:gd name="T54" fmla="*/ 404 w 946"/>
              <a:gd name="T55" fmla="*/ 351 h 935"/>
              <a:gd name="T56" fmla="*/ 308 w 946"/>
              <a:gd name="T57" fmla="*/ 634 h 935"/>
              <a:gd name="T58" fmla="*/ 245 w 946"/>
              <a:gd name="T59" fmla="*/ 357 h 935"/>
              <a:gd name="T60" fmla="*/ 149 w 946"/>
              <a:gd name="T61" fmla="*/ 303 h 935"/>
              <a:gd name="T62" fmla="*/ 404 w 946"/>
              <a:gd name="T63" fmla="*/ 35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6" h="935">
                <a:moveTo>
                  <a:pt x="782" y="264"/>
                </a:moveTo>
                <a:cubicBezTo>
                  <a:pt x="787" y="254"/>
                  <a:pt x="793" y="245"/>
                  <a:pt x="801" y="237"/>
                </a:cubicBezTo>
                <a:cubicBezTo>
                  <a:pt x="808" y="230"/>
                  <a:pt x="817" y="224"/>
                  <a:pt x="828" y="219"/>
                </a:cubicBezTo>
                <a:cubicBezTo>
                  <a:pt x="838" y="215"/>
                  <a:pt x="849" y="213"/>
                  <a:pt x="861" y="213"/>
                </a:cubicBezTo>
                <a:cubicBezTo>
                  <a:pt x="872" y="213"/>
                  <a:pt x="883" y="215"/>
                  <a:pt x="893" y="219"/>
                </a:cubicBezTo>
                <a:cubicBezTo>
                  <a:pt x="904" y="224"/>
                  <a:pt x="913" y="230"/>
                  <a:pt x="920" y="237"/>
                </a:cubicBezTo>
                <a:cubicBezTo>
                  <a:pt x="928" y="245"/>
                  <a:pt x="934" y="254"/>
                  <a:pt x="939" y="264"/>
                </a:cubicBezTo>
                <a:cubicBezTo>
                  <a:pt x="943" y="275"/>
                  <a:pt x="945" y="286"/>
                  <a:pt x="945" y="297"/>
                </a:cubicBezTo>
                <a:cubicBezTo>
                  <a:pt x="945" y="309"/>
                  <a:pt x="943" y="320"/>
                  <a:pt x="939" y="330"/>
                </a:cubicBezTo>
                <a:cubicBezTo>
                  <a:pt x="934" y="340"/>
                  <a:pt x="928" y="349"/>
                  <a:pt x="920" y="357"/>
                </a:cubicBezTo>
                <a:cubicBezTo>
                  <a:pt x="913" y="365"/>
                  <a:pt x="904" y="371"/>
                  <a:pt x="893" y="375"/>
                </a:cubicBezTo>
                <a:cubicBezTo>
                  <a:pt x="883" y="380"/>
                  <a:pt x="872" y="382"/>
                  <a:pt x="861" y="382"/>
                </a:cubicBezTo>
                <a:cubicBezTo>
                  <a:pt x="849" y="382"/>
                  <a:pt x="838" y="380"/>
                  <a:pt x="828" y="375"/>
                </a:cubicBezTo>
                <a:cubicBezTo>
                  <a:pt x="817" y="371"/>
                  <a:pt x="808" y="365"/>
                  <a:pt x="801" y="357"/>
                </a:cubicBezTo>
                <a:cubicBezTo>
                  <a:pt x="793" y="349"/>
                  <a:pt x="787" y="340"/>
                  <a:pt x="782" y="330"/>
                </a:cubicBezTo>
                <a:cubicBezTo>
                  <a:pt x="778" y="320"/>
                  <a:pt x="776" y="309"/>
                  <a:pt x="776" y="297"/>
                </a:cubicBezTo>
                <a:cubicBezTo>
                  <a:pt x="776" y="286"/>
                  <a:pt x="778" y="275"/>
                  <a:pt x="782" y="264"/>
                </a:cubicBezTo>
                <a:moveTo>
                  <a:pt x="585" y="179"/>
                </a:moveTo>
                <a:cubicBezTo>
                  <a:pt x="591" y="174"/>
                  <a:pt x="598" y="169"/>
                  <a:pt x="605" y="166"/>
                </a:cubicBezTo>
                <a:cubicBezTo>
                  <a:pt x="616" y="162"/>
                  <a:pt x="626" y="159"/>
                  <a:pt x="638" y="159"/>
                </a:cubicBezTo>
                <a:cubicBezTo>
                  <a:pt x="650" y="159"/>
                  <a:pt x="661" y="162"/>
                  <a:pt x="671" y="166"/>
                </a:cubicBezTo>
                <a:cubicBezTo>
                  <a:pt x="681" y="170"/>
                  <a:pt x="690" y="177"/>
                  <a:pt x="698" y="184"/>
                </a:cubicBezTo>
                <a:cubicBezTo>
                  <a:pt x="706" y="192"/>
                  <a:pt x="712" y="201"/>
                  <a:pt x="716" y="211"/>
                </a:cubicBezTo>
                <a:cubicBezTo>
                  <a:pt x="720" y="221"/>
                  <a:pt x="723" y="232"/>
                  <a:pt x="723" y="244"/>
                </a:cubicBezTo>
                <a:cubicBezTo>
                  <a:pt x="723" y="256"/>
                  <a:pt x="721" y="267"/>
                  <a:pt x="716" y="277"/>
                </a:cubicBezTo>
                <a:cubicBezTo>
                  <a:pt x="712" y="287"/>
                  <a:pt x="706" y="296"/>
                  <a:pt x="698" y="304"/>
                </a:cubicBezTo>
                <a:cubicBezTo>
                  <a:pt x="690" y="312"/>
                  <a:pt x="681" y="318"/>
                  <a:pt x="671" y="322"/>
                </a:cubicBezTo>
                <a:cubicBezTo>
                  <a:pt x="661" y="327"/>
                  <a:pt x="650" y="329"/>
                  <a:pt x="638" y="329"/>
                </a:cubicBezTo>
                <a:cubicBezTo>
                  <a:pt x="626" y="329"/>
                  <a:pt x="616" y="327"/>
                  <a:pt x="605" y="322"/>
                </a:cubicBezTo>
                <a:cubicBezTo>
                  <a:pt x="598" y="319"/>
                  <a:pt x="591" y="315"/>
                  <a:pt x="585" y="309"/>
                </a:cubicBezTo>
                <a:lnTo>
                  <a:pt x="585" y="179"/>
                </a:lnTo>
                <a:close/>
                <a:moveTo>
                  <a:pt x="744" y="678"/>
                </a:moveTo>
                <a:cubicBezTo>
                  <a:pt x="744" y="695"/>
                  <a:pt x="740" y="709"/>
                  <a:pt x="733" y="720"/>
                </a:cubicBezTo>
                <a:cubicBezTo>
                  <a:pt x="726" y="731"/>
                  <a:pt x="717" y="740"/>
                  <a:pt x="706" y="747"/>
                </a:cubicBezTo>
                <a:cubicBezTo>
                  <a:pt x="695" y="753"/>
                  <a:pt x="683" y="758"/>
                  <a:pt x="670" y="761"/>
                </a:cubicBezTo>
                <a:cubicBezTo>
                  <a:pt x="657" y="764"/>
                  <a:pt x="644" y="765"/>
                  <a:pt x="632" y="765"/>
                </a:cubicBezTo>
                <a:cubicBezTo>
                  <a:pt x="624" y="765"/>
                  <a:pt x="615" y="764"/>
                  <a:pt x="607" y="763"/>
                </a:cubicBezTo>
                <a:cubicBezTo>
                  <a:pt x="599" y="762"/>
                  <a:pt x="595" y="760"/>
                  <a:pt x="585" y="758"/>
                </a:cubicBezTo>
                <a:cubicBezTo>
                  <a:pt x="585" y="383"/>
                  <a:pt x="585" y="383"/>
                  <a:pt x="585" y="383"/>
                </a:cubicBezTo>
                <a:cubicBezTo>
                  <a:pt x="744" y="383"/>
                  <a:pt x="744" y="383"/>
                  <a:pt x="744" y="383"/>
                </a:cubicBezTo>
                <a:lnTo>
                  <a:pt x="744" y="678"/>
                </a:lnTo>
                <a:close/>
                <a:moveTo>
                  <a:pt x="946" y="603"/>
                </a:moveTo>
                <a:cubicBezTo>
                  <a:pt x="946" y="620"/>
                  <a:pt x="942" y="634"/>
                  <a:pt x="934" y="645"/>
                </a:cubicBezTo>
                <a:cubicBezTo>
                  <a:pt x="926" y="656"/>
                  <a:pt x="915" y="665"/>
                  <a:pt x="903" y="672"/>
                </a:cubicBezTo>
                <a:cubicBezTo>
                  <a:pt x="891" y="679"/>
                  <a:pt x="877" y="684"/>
                  <a:pt x="862" y="687"/>
                </a:cubicBezTo>
                <a:cubicBezTo>
                  <a:pt x="847" y="689"/>
                  <a:pt x="832" y="691"/>
                  <a:pt x="818" y="691"/>
                </a:cubicBezTo>
                <a:cubicBezTo>
                  <a:pt x="776" y="691"/>
                  <a:pt x="776" y="691"/>
                  <a:pt x="776" y="691"/>
                </a:cubicBezTo>
                <a:cubicBezTo>
                  <a:pt x="776" y="436"/>
                  <a:pt x="776" y="436"/>
                  <a:pt x="776" y="436"/>
                </a:cubicBezTo>
                <a:cubicBezTo>
                  <a:pt x="946" y="436"/>
                  <a:pt x="946" y="436"/>
                  <a:pt x="946" y="436"/>
                </a:cubicBezTo>
                <a:lnTo>
                  <a:pt x="946" y="603"/>
                </a:lnTo>
                <a:close/>
                <a:moveTo>
                  <a:pt x="0" y="96"/>
                </a:moveTo>
                <a:cubicBezTo>
                  <a:pt x="0" y="839"/>
                  <a:pt x="0" y="839"/>
                  <a:pt x="0" y="839"/>
                </a:cubicBezTo>
                <a:cubicBezTo>
                  <a:pt x="553" y="935"/>
                  <a:pt x="553" y="935"/>
                  <a:pt x="553" y="935"/>
                </a:cubicBezTo>
                <a:cubicBezTo>
                  <a:pt x="553" y="0"/>
                  <a:pt x="553" y="0"/>
                  <a:pt x="553" y="0"/>
                </a:cubicBezTo>
                <a:lnTo>
                  <a:pt x="0" y="96"/>
                </a:lnTo>
                <a:close/>
                <a:moveTo>
                  <a:pt x="404" y="351"/>
                </a:moveTo>
                <a:cubicBezTo>
                  <a:pt x="308" y="355"/>
                  <a:pt x="308" y="355"/>
                  <a:pt x="308" y="355"/>
                </a:cubicBezTo>
                <a:cubicBezTo>
                  <a:pt x="308" y="634"/>
                  <a:pt x="308" y="634"/>
                  <a:pt x="308" y="634"/>
                </a:cubicBezTo>
                <a:cubicBezTo>
                  <a:pt x="245" y="630"/>
                  <a:pt x="245" y="630"/>
                  <a:pt x="245" y="630"/>
                </a:cubicBezTo>
                <a:cubicBezTo>
                  <a:pt x="245" y="357"/>
                  <a:pt x="245" y="357"/>
                  <a:pt x="245" y="357"/>
                </a:cubicBezTo>
                <a:cubicBezTo>
                  <a:pt x="149" y="361"/>
                  <a:pt x="149" y="361"/>
                  <a:pt x="149" y="361"/>
                </a:cubicBezTo>
                <a:cubicBezTo>
                  <a:pt x="149" y="303"/>
                  <a:pt x="149" y="303"/>
                  <a:pt x="149" y="303"/>
                </a:cubicBezTo>
                <a:cubicBezTo>
                  <a:pt x="404" y="287"/>
                  <a:pt x="404" y="287"/>
                  <a:pt x="404" y="287"/>
                </a:cubicBezTo>
                <a:lnTo>
                  <a:pt x="404" y="351"/>
                </a:lnTo>
                <a:close/>
              </a:path>
            </a:pathLst>
          </a:custGeom>
          <a:solidFill>
            <a:schemeClr val="bg2"/>
          </a:solidFill>
          <a:ln>
            <a:noFill/>
          </a:ln>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74D126B8-78F7-4C1F-B9B0-4835467839A5}"/>
              </a:ext>
            </a:extLst>
          </p:cNvPr>
          <p:cNvGrpSpPr/>
          <p:nvPr/>
        </p:nvGrpSpPr>
        <p:grpSpPr>
          <a:xfrm>
            <a:off x="9672440" y="513042"/>
            <a:ext cx="205208" cy="206224"/>
            <a:chOff x="5810252" y="4715095"/>
            <a:chExt cx="149966" cy="150708"/>
          </a:xfrm>
          <a:solidFill>
            <a:schemeClr val="bg2"/>
          </a:solidFill>
        </p:grpSpPr>
        <p:sp>
          <p:nvSpPr>
            <p:cNvPr id="59" name="Freeform 5">
              <a:extLst>
                <a:ext uri="{FF2B5EF4-FFF2-40B4-BE49-F238E27FC236}">
                  <a16:creationId xmlns:a16="http://schemas.microsoft.com/office/drawing/2014/main" id="{2C714520-3F3F-48EE-A318-ED1A509C9F54}"/>
                </a:ext>
              </a:extLst>
            </p:cNvPr>
            <p:cNvSpPr>
              <a:spLocks noEditPoints="1"/>
            </p:cNvSpPr>
            <p:nvPr/>
          </p:nvSpPr>
          <p:spPr bwMode="auto">
            <a:xfrm>
              <a:off x="5810252" y="4715095"/>
              <a:ext cx="149966" cy="150708"/>
            </a:xfrm>
            <a:custGeom>
              <a:avLst/>
              <a:gdLst>
                <a:gd name="T0" fmla="*/ 292 w 303"/>
                <a:gd name="T1" fmla="*/ 176 h 302"/>
                <a:gd name="T2" fmla="*/ 294 w 303"/>
                <a:gd name="T3" fmla="*/ 151 h 302"/>
                <a:gd name="T4" fmla="*/ 152 w 303"/>
                <a:gd name="T5" fmla="*/ 8 h 302"/>
                <a:gd name="T6" fmla="*/ 127 w 303"/>
                <a:gd name="T7" fmla="*/ 11 h 302"/>
                <a:gd name="T8" fmla="*/ 85 w 303"/>
                <a:gd name="T9" fmla="*/ 0 h 302"/>
                <a:gd name="T10" fmla="*/ 0 w 303"/>
                <a:gd name="T11" fmla="*/ 84 h 302"/>
                <a:gd name="T12" fmla="*/ 11 w 303"/>
                <a:gd name="T13" fmla="*/ 126 h 302"/>
                <a:gd name="T14" fmla="*/ 9 w 303"/>
                <a:gd name="T15" fmla="*/ 151 h 302"/>
                <a:gd name="T16" fmla="*/ 152 w 303"/>
                <a:gd name="T17" fmla="*/ 293 h 302"/>
                <a:gd name="T18" fmla="*/ 176 w 303"/>
                <a:gd name="T19" fmla="*/ 291 h 302"/>
                <a:gd name="T20" fmla="*/ 218 w 303"/>
                <a:gd name="T21" fmla="*/ 302 h 302"/>
                <a:gd name="T22" fmla="*/ 303 w 303"/>
                <a:gd name="T23" fmla="*/ 218 h 302"/>
                <a:gd name="T24" fmla="*/ 292 w 303"/>
                <a:gd name="T25" fmla="*/ 176 h 302"/>
                <a:gd name="T26" fmla="*/ 218 w 303"/>
                <a:gd name="T27" fmla="*/ 281 h 302"/>
                <a:gd name="T28" fmla="*/ 187 w 303"/>
                <a:gd name="T29" fmla="*/ 273 h 302"/>
                <a:gd name="T30" fmla="*/ 180 w 303"/>
                <a:gd name="T31" fmla="*/ 269 h 302"/>
                <a:gd name="T32" fmla="*/ 173 w 303"/>
                <a:gd name="T33" fmla="*/ 270 h 302"/>
                <a:gd name="T34" fmla="*/ 152 w 303"/>
                <a:gd name="T35" fmla="*/ 272 h 302"/>
                <a:gd name="T36" fmla="*/ 31 w 303"/>
                <a:gd name="T37" fmla="*/ 151 h 302"/>
                <a:gd name="T38" fmla="*/ 33 w 303"/>
                <a:gd name="T39" fmla="*/ 130 h 302"/>
                <a:gd name="T40" fmla="*/ 34 w 303"/>
                <a:gd name="T41" fmla="*/ 122 h 302"/>
                <a:gd name="T42" fmla="*/ 30 w 303"/>
                <a:gd name="T43" fmla="*/ 115 h 302"/>
                <a:gd name="T44" fmla="*/ 22 w 303"/>
                <a:gd name="T45" fmla="*/ 84 h 302"/>
                <a:gd name="T46" fmla="*/ 85 w 303"/>
                <a:gd name="T47" fmla="*/ 21 h 302"/>
                <a:gd name="T48" fmla="*/ 116 w 303"/>
                <a:gd name="T49" fmla="*/ 29 h 302"/>
                <a:gd name="T50" fmla="*/ 123 w 303"/>
                <a:gd name="T51" fmla="*/ 33 h 302"/>
                <a:gd name="T52" fmla="*/ 131 w 303"/>
                <a:gd name="T53" fmla="*/ 32 h 302"/>
                <a:gd name="T54" fmla="*/ 152 w 303"/>
                <a:gd name="T55" fmla="*/ 30 h 302"/>
                <a:gd name="T56" fmla="*/ 273 w 303"/>
                <a:gd name="T57" fmla="*/ 151 h 302"/>
                <a:gd name="T58" fmla="*/ 271 w 303"/>
                <a:gd name="T59" fmla="*/ 172 h 302"/>
                <a:gd name="T60" fmla="*/ 269 w 303"/>
                <a:gd name="T61" fmla="*/ 180 h 302"/>
                <a:gd name="T62" fmla="*/ 273 w 303"/>
                <a:gd name="T63" fmla="*/ 186 h 302"/>
                <a:gd name="T64" fmla="*/ 282 w 303"/>
                <a:gd name="T65" fmla="*/ 218 h 302"/>
                <a:gd name="T66" fmla="*/ 218 w 303"/>
                <a:gd name="T67" fmla="*/ 28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302">
                  <a:moveTo>
                    <a:pt x="292" y="176"/>
                  </a:moveTo>
                  <a:cubicBezTo>
                    <a:pt x="293" y="168"/>
                    <a:pt x="294" y="159"/>
                    <a:pt x="294" y="151"/>
                  </a:cubicBezTo>
                  <a:cubicBezTo>
                    <a:pt x="294" y="72"/>
                    <a:pt x="230" y="8"/>
                    <a:pt x="152" y="8"/>
                  </a:cubicBezTo>
                  <a:cubicBezTo>
                    <a:pt x="143" y="8"/>
                    <a:pt x="135" y="9"/>
                    <a:pt x="127" y="11"/>
                  </a:cubicBezTo>
                  <a:cubicBezTo>
                    <a:pt x="115" y="4"/>
                    <a:pt x="100" y="0"/>
                    <a:pt x="85" y="0"/>
                  </a:cubicBezTo>
                  <a:cubicBezTo>
                    <a:pt x="38" y="0"/>
                    <a:pt x="0" y="37"/>
                    <a:pt x="0" y="84"/>
                  </a:cubicBezTo>
                  <a:cubicBezTo>
                    <a:pt x="0" y="100"/>
                    <a:pt x="4" y="114"/>
                    <a:pt x="11" y="126"/>
                  </a:cubicBezTo>
                  <a:cubicBezTo>
                    <a:pt x="10" y="134"/>
                    <a:pt x="9" y="143"/>
                    <a:pt x="9" y="151"/>
                  </a:cubicBezTo>
                  <a:cubicBezTo>
                    <a:pt x="9" y="230"/>
                    <a:pt x="73" y="293"/>
                    <a:pt x="152" y="293"/>
                  </a:cubicBezTo>
                  <a:cubicBezTo>
                    <a:pt x="160" y="293"/>
                    <a:pt x="168" y="293"/>
                    <a:pt x="176" y="291"/>
                  </a:cubicBezTo>
                  <a:cubicBezTo>
                    <a:pt x="189" y="298"/>
                    <a:pt x="203" y="302"/>
                    <a:pt x="218" y="302"/>
                  </a:cubicBezTo>
                  <a:cubicBezTo>
                    <a:pt x="265" y="302"/>
                    <a:pt x="303" y="264"/>
                    <a:pt x="303" y="218"/>
                  </a:cubicBezTo>
                  <a:cubicBezTo>
                    <a:pt x="303" y="202"/>
                    <a:pt x="299" y="188"/>
                    <a:pt x="292" y="176"/>
                  </a:cubicBezTo>
                  <a:moveTo>
                    <a:pt x="218" y="281"/>
                  </a:moveTo>
                  <a:cubicBezTo>
                    <a:pt x="207" y="281"/>
                    <a:pt x="197" y="278"/>
                    <a:pt x="187" y="273"/>
                  </a:cubicBezTo>
                  <a:cubicBezTo>
                    <a:pt x="180" y="269"/>
                    <a:pt x="180" y="269"/>
                    <a:pt x="180" y="269"/>
                  </a:cubicBezTo>
                  <a:cubicBezTo>
                    <a:pt x="173" y="270"/>
                    <a:pt x="173" y="270"/>
                    <a:pt x="173" y="270"/>
                  </a:cubicBezTo>
                  <a:cubicBezTo>
                    <a:pt x="166" y="271"/>
                    <a:pt x="159" y="272"/>
                    <a:pt x="152" y="272"/>
                  </a:cubicBezTo>
                  <a:cubicBezTo>
                    <a:pt x="85" y="272"/>
                    <a:pt x="31" y="218"/>
                    <a:pt x="31" y="151"/>
                  </a:cubicBezTo>
                  <a:cubicBezTo>
                    <a:pt x="31" y="144"/>
                    <a:pt x="31" y="137"/>
                    <a:pt x="33" y="130"/>
                  </a:cubicBezTo>
                  <a:cubicBezTo>
                    <a:pt x="34" y="122"/>
                    <a:pt x="34" y="122"/>
                    <a:pt x="34" y="122"/>
                  </a:cubicBezTo>
                  <a:cubicBezTo>
                    <a:pt x="30" y="115"/>
                    <a:pt x="30" y="115"/>
                    <a:pt x="30" y="115"/>
                  </a:cubicBezTo>
                  <a:cubicBezTo>
                    <a:pt x="25" y="106"/>
                    <a:pt x="22" y="95"/>
                    <a:pt x="22" y="84"/>
                  </a:cubicBezTo>
                  <a:cubicBezTo>
                    <a:pt x="22" y="49"/>
                    <a:pt x="50" y="21"/>
                    <a:pt x="85" y="21"/>
                  </a:cubicBezTo>
                  <a:cubicBezTo>
                    <a:pt x="96" y="21"/>
                    <a:pt x="107" y="24"/>
                    <a:pt x="116" y="29"/>
                  </a:cubicBezTo>
                  <a:cubicBezTo>
                    <a:pt x="123" y="33"/>
                    <a:pt x="123" y="33"/>
                    <a:pt x="123" y="33"/>
                  </a:cubicBezTo>
                  <a:cubicBezTo>
                    <a:pt x="131" y="32"/>
                    <a:pt x="131" y="32"/>
                    <a:pt x="131" y="32"/>
                  </a:cubicBezTo>
                  <a:cubicBezTo>
                    <a:pt x="137" y="31"/>
                    <a:pt x="145" y="30"/>
                    <a:pt x="152" y="30"/>
                  </a:cubicBezTo>
                  <a:cubicBezTo>
                    <a:pt x="218" y="30"/>
                    <a:pt x="273" y="84"/>
                    <a:pt x="273" y="151"/>
                  </a:cubicBezTo>
                  <a:cubicBezTo>
                    <a:pt x="273" y="158"/>
                    <a:pt x="272" y="165"/>
                    <a:pt x="271" y="172"/>
                  </a:cubicBezTo>
                  <a:cubicBezTo>
                    <a:pt x="269" y="180"/>
                    <a:pt x="269" y="180"/>
                    <a:pt x="269" y="180"/>
                  </a:cubicBezTo>
                  <a:cubicBezTo>
                    <a:pt x="273" y="186"/>
                    <a:pt x="273" y="186"/>
                    <a:pt x="273" y="186"/>
                  </a:cubicBezTo>
                  <a:cubicBezTo>
                    <a:pt x="279" y="196"/>
                    <a:pt x="282" y="207"/>
                    <a:pt x="282" y="218"/>
                  </a:cubicBezTo>
                  <a:cubicBezTo>
                    <a:pt x="282" y="252"/>
                    <a:pt x="253" y="281"/>
                    <a:pt x="218" y="2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272" b="0" i="0" u="none" strike="noStrike" kern="1200" cap="none" spc="0" normalizeH="0" baseline="0" noProof="0">
                <a:ln>
                  <a:noFill/>
                </a:ln>
                <a:solidFill>
                  <a:srgbClr val="2C292A"/>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3061F123-0F70-4D27-A57A-40E1C883FCD3}"/>
                </a:ext>
              </a:extLst>
            </p:cNvPr>
            <p:cNvSpPr>
              <a:spLocks/>
            </p:cNvSpPr>
            <p:nvPr/>
          </p:nvSpPr>
          <p:spPr bwMode="auto">
            <a:xfrm>
              <a:off x="5850276" y="4746472"/>
              <a:ext cx="69919" cy="87460"/>
            </a:xfrm>
            <a:custGeom>
              <a:avLst/>
              <a:gdLst>
                <a:gd name="T0" fmla="*/ 96 w 141"/>
                <a:gd name="T1" fmla="*/ 74 h 175"/>
                <a:gd name="T2" fmla="*/ 65 w 141"/>
                <a:gd name="T3" fmla="*/ 67 h 175"/>
                <a:gd name="T4" fmla="*/ 39 w 141"/>
                <a:gd name="T5" fmla="*/ 49 h 175"/>
                <a:gd name="T6" fmla="*/ 66 w 141"/>
                <a:gd name="T7" fmla="*/ 29 h 175"/>
                <a:gd name="T8" fmla="*/ 116 w 141"/>
                <a:gd name="T9" fmla="*/ 54 h 175"/>
                <a:gd name="T10" fmla="*/ 134 w 141"/>
                <a:gd name="T11" fmla="*/ 39 h 175"/>
                <a:gd name="T12" fmla="*/ 68 w 141"/>
                <a:gd name="T13" fmla="*/ 0 h 175"/>
                <a:gd name="T14" fmla="*/ 2 w 141"/>
                <a:gd name="T15" fmla="*/ 51 h 175"/>
                <a:gd name="T16" fmla="*/ 43 w 141"/>
                <a:gd name="T17" fmla="*/ 97 h 175"/>
                <a:gd name="T18" fmla="*/ 86 w 141"/>
                <a:gd name="T19" fmla="*/ 108 h 175"/>
                <a:gd name="T20" fmla="*/ 103 w 141"/>
                <a:gd name="T21" fmla="*/ 125 h 175"/>
                <a:gd name="T22" fmla="*/ 71 w 141"/>
                <a:gd name="T23" fmla="*/ 148 h 175"/>
                <a:gd name="T24" fmla="*/ 17 w 141"/>
                <a:gd name="T25" fmla="*/ 117 h 175"/>
                <a:gd name="T26" fmla="*/ 0 w 141"/>
                <a:gd name="T27" fmla="*/ 133 h 175"/>
                <a:gd name="T28" fmla="*/ 71 w 141"/>
                <a:gd name="T29" fmla="*/ 175 h 175"/>
                <a:gd name="T30" fmla="*/ 141 w 141"/>
                <a:gd name="T31" fmla="*/ 122 h 175"/>
                <a:gd name="T32" fmla="*/ 96 w 141"/>
                <a:gd name="T33" fmla="*/ 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75">
                  <a:moveTo>
                    <a:pt x="96" y="74"/>
                  </a:moveTo>
                  <a:cubicBezTo>
                    <a:pt x="65" y="67"/>
                    <a:pt x="65" y="67"/>
                    <a:pt x="65" y="67"/>
                  </a:cubicBezTo>
                  <a:cubicBezTo>
                    <a:pt x="52" y="64"/>
                    <a:pt x="39" y="60"/>
                    <a:pt x="39" y="49"/>
                  </a:cubicBezTo>
                  <a:cubicBezTo>
                    <a:pt x="39" y="37"/>
                    <a:pt x="48" y="29"/>
                    <a:pt x="66" y="29"/>
                  </a:cubicBezTo>
                  <a:cubicBezTo>
                    <a:pt x="101" y="29"/>
                    <a:pt x="99" y="54"/>
                    <a:pt x="116" y="54"/>
                  </a:cubicBezTo>
                  <a:cubicBezTo>
                    <a:pt x="126" y="54"/>
                    <a:pt x="134" y="49"/>
                    <a:pt x="134" y="39"/>
                  </a:cubicBezTo>
                  <a:cubicBezTo>
                    <a:pt x="134" y="17"/>
                    <a:pt x="98" y="0"/>
                    <a:pt x="68" y="0"/>
                  </a:cubicBezTo>
                  <a:cubicBezTo>
                    <a:pt x="36" y="0"/>
                    <a:pt x="2" y="14"/>
                    <a:pt x="2" y="51"/>
                  </a:cubicBezTo>
                  <a:cubicBezTo>
                    <a:pt x="2" y="69"/>
                    <a:pt x="8" y="88"/>
                    <a:pt x="43" y="97"/>
                  </a:cubicBezTo>
                  <a:cubicBezTo>
                    <a:pt x="86" y="108"/>
                    <a:pt x="86" y="108"/>
                    <a:pt x="86" y="108"/>
                  </a:cubicBezTo>
                  <a:cubicBezTo>
                    <a:pt x="99" y="111"/>
                    <a:pt x="103" y="118"/>
                    <a:pt x="103" y="125"/>
                  </a:cubicBezTo>
                  <a:cubicBezTo>
                    <a:pt x="103" y="136"/>
                    <a:pt x="91" y="148"/>
                    <a:pt x="71" y="148"/>
                  </a:cubicBezTo>
                  <a:cubicBezTo>
                    <a:pt x="32" y="148"/>
                    <a:pt x="38" y="117"/>
                    <a:pt x="17" y="117"/>
                  </a:cubicBezTo>
                  <a:cubicBezTo>
                    <a:pt x="8" y="117"/>
                    <a:pt x="0" y="124"/>
                    <a:pt x="0" y="133"/>
                  </a:cubicBezTo>
                  <a:cubicBezTo>
                    <a:pt x="0" y="151"/>
                    <a:pt x="23" y="175"/>
                    <a:pt x="71" y="175"/>
                  </a:cubicBezTo>
                  <a:cubicBezTo>
                    <a:pt x="117" y="175"/>
                    <a:pt x="141" y="152"/>
                    <a:pt x="141" y="122"/>
                  </a:cubicBezTo>
                  <a:cubicBezTo>
                    <a:pt x="141" y="103"/>
                    <a:pt x="132" y="82"/>
                    <a:pt x="96"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272" b="0" i="0" u="none" strike="noStrike" kern="1200" cap="none" spc="0" normalizeH="0" baseline="0" noProof="0">
                <a:ln>
                  <a:noFill/>
                </a:ln>
                <a:solidFill>
                  <a:srgbClr val="2C292A"/>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78BCA5B1-7B55-41CF-9C0C-8E5BA4EFEEEB}"/>
              </a:ext>
            </a:extLst>
          </p:cNvPr>
          <p:cNvGrpSpPr/>
          <p:nvPr/>
        </p:nvGrpSpPr>
        <p:grpSpPr>
          <a:xfrm>
            <a:off x="459066" y="4731233"/>
            <a:ext cx="3052276" cy="1495415"/>
            <a:chOff x="4721332" y="1571757"/>
            <a:chExt cx="3053141" cy="1495839"/>
          </a:xfrm>
        </p:grpSpPr>
        <p:grpSp>
          <p:nvGrpSpPr>
            <p:cNvPr id="62" name="Group 61">
              <a:extLst>
                <a:ext uri="{FF2B5EF4-FFF2-40B4-BE49-F238E27FC236}">
                  <a16:creationId xmlns:a16="http://schemas.microsoft.com/office/drawing/2014/main" id="{5D413FEE-62B1-4D4F-B0C0-8E1F683B96E9}"/>
                </a:ext>
              </a:extLst>
            </p:cNvPr>
            <p:cNvGrpSpPr/>
            <p:nvPr/>
          </p:nvGrpSpPr>
          <p:grpSpPr>
            <a:xfrm>
              <a:off x="4721332" y="1571757"/>
              <a:ext cx="3053141" cy="1495839"/>
              <a:chOff x="5304375" y="1882514"/>
              <a:chExt cx="3859503" cy="1829192"/>
            </a:xfrm>
          </p:grpSpPr>
          <p:pic>
            <p:nvPicPr>
              <p:cNvPr id="64" name="Picture 63">
                <a:extLst>
                  <a:ext uri="{FF2B5EF4-FFF2-40B4-BE49-F238E27FC236}">
                    <a16:creationId xmlns:a16="http://schemas.microsoft.com/office/drawing/2014/main" id="{B3BFA8B6-9FE0-40B8-9FAB-56C569A2AF9D}"/>
                  </a:ext>
                </a:extLst>
              </p:cNvPr>
              <p:cNvPicPr>
                <a:picLocks noChangeAspect="1"/>
              </p:cNvPicPr>
              <p:nvPr/>
            </p:nvPicPr>
            <p:blipFill>
              <a:blip r:embed="rId3"/>
              <a:stretch>
                <a:fillRect/>
              </a:stretch>
            </p:blipFill>
            <p:spPr>
              <a:xfrm>
                <a:off x="5304375" y="1882514"/>
                <a:ext cx="3859503" cy="1829192"/>
              </a:xfrm>
              <a:prstGeom prst="rect">
                <a:avLst/>
              </a:prstGeom>
            </p:spPr>
          </p:pic>
          <p:pic>
            <p:nvPicPr>
              <p:cNvPr id="65" name="Picture 64">
                <a:extLst>
                  <a:ext uri="{FF2B5EF4-FFF2-40B4-BE49-F238E27FC236}">
                    <a16:creationId xmlns:a16="http://schemas.microsoft.com/office/drawing/2014/main" id="{7F139BCE-7476-48FF-A7C9-6866A313F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4375" y="1882514"/>
                <a:ext cx="3839625" cy="1009657"/>
              </a:xfrm>
              <a:prstGeom prst="rect">
                <a:avLst/>
              </a:prstGeom>
            </p:spPr>
          </p:pic>
        </p:grpSp>
        <p:sp>
          <p:nvSpPr>
            <p:cNvPr id="63" name="Rectangle 62">
              <a:extLst>
                <a:ext uri="{FF2B5EF4-FFF2-40B4-BE49-F238E27FC236}">
                  <a16:creationId xmlns:a16="http://schemas.microsoft.com/office/drawing/2014/main" id="{3AE71FB7-C1FE-4642-B4A2-9C86A5B15B06}"/>
                </a:ext>
              </a:extLst>
            </p:cNvPr>
            <p:cNvSpPr/>
            <p:nvPr/>
          </p:nvSpPr>
          <p:spPr bwMode="auto">
            <a:xfrm>
              <a:off x="4753320" y="2408038"/>
              <a:ext cx="2989163" cy="457134"/>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542C4E82-8CC8-4DE6-ABBE-376951F13BB1}"/>
              </a:ext>
            </a:extLst>
          </p:cNvPr>
          <p:cNvSpPr txBox="1"/>
          <p:nvPr/>
        </p:nvSpPr>
        <p:spPr>
          <a:xfrm>
            <a:off x="256101" y="1930496"/>
            <a:ext cx="3481850" cy="2851852"/>
          </a:xfrm>
          <a:prstGeom prst="rect">
            <a:avLst/>
          </a:prstGeom>
          <a:noFill/>
        </p:spPr>
        <p:txBody>
          <a:bodyPr wrap="square" lIns="182828" tIns="146263" rIns="182828" bIns="146263" rtlCol="0">
            <a:spAutoFit/>
          </a:bodyPr>
          <a:lstStyle/>
          <a:p>
            <a:pPr marL="285640" marR="0" lvl="0" indent="-285640" algn="l" defTabSz="914049"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C292A"/>
                </a:solidFill>
                <a:effectLst/>
                <a:uLnTx/>
                <a:uFillTx/>
                <a:latin typeface="Segoe UI"/>
                <a:ea typeface="+mn-ea"/>
                <a:cs typeface="+mn-cs"/>
              </a:rPr>
              <a:t>Receives chats and calls in same client as the one used by originator</a:t>
            </a:r>
          </a:p>
          <a:p>
            <a:pPr marL="285640" marR="0" lvl="0" indent="-285640" algn="l" defTabSz="914049"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C292A"/>
                </a:solidFill>
                <a:effectLst/>
                <a:uLnTx/>
                <a:uFillTx/>
                <a:latin typeface="Segoe UI"/>
                <a:ea typeface="+mn-ea"/>
                <a:cs typeface="+mn-cs"/>
              </a:rPr>
              <a:t>Can initiate calls and chats from either client</a:t>
            </a:r>
          </a:p>
          <a:p>
            <a:pPr marL="285640" marR="0" lvl="0" indent="-285640" algn="l" defTabSz="914049"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8"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Presence is separate</a:t>
            </a:r>
          </a:p>
          <a:p>
            <a:pPr marL="285640" marR="0" lvl="0" indent="-285640" algn="l" defTabSz="914049"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8"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No interoperability</a:t>
            </a:r>
          </a:p>
          <a:p>
            <a:pPr marL="285640" marR="0" lvl="0" indent="-285640" algn="l" defTabSz="914049"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8"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Federated chat and calls land</a:t>
            </a:r>
            <a:r>
              <a:rPr kumimoji="0" lang="en-US" sz="1568" b="0" i="0" u="none" strike="noStrike" kern="1200" cap="none" spc="0" normalizeH="0" baseline="0" noProof="0" dirty="0">
                <a:ln>
                  <a:noFill/>
                </a:ln>
                <a:gradFill>
                  <a:gsLst>
                    <a:gs pos="2917">
                      <a:srgbClr val="2C292A"/>
                    </a:gs>
                    <a:gs pos="30000">
                      <a:srgbClr val="2C292A"/>
                    </a:gs>
                  </a:gsLst>
                  <a:lin ang="5400000" scaled="0"/>
                </a:gradFill>
                <a:effectLst/>
                <a:uLnTx/>
                <a:uFillTx/>
                <a:latin typeface="Segoe UI"/>
                <a:ea typeface="+mn-ea"/>
                <a:cs typeface="+mn-cs"/>
              </a:rPr>
              <a:t> in </a:t>
            </a:r>
            <a:r>
              <a:rPr kumimoji="0" lang="en-US" sz="1568" b="0" i="0" u="none" strike="noStrike" kern="1200" cap="none" spc="0" normalizeH="0" baseline="0" noProof="0" dirty="0" err="1">
                <a:ln>
                  <a:noFill/>
                </a:ln>
                <a:gradFill>
                  <a:gsLst>
                    <a:gs pos="2917">
                      <a:srgbClr val="2C292A"/>
                    </a:gs>
                    <a:gs pos="30000">
                      <a:srgbClr val="2C292A"/>
                    </a:gs>
                  </a:gsLst>
                  <a:lin ang="5400000" scaled="0"/>
                </a:gradFill>
                <a:effectLst/>
                <a:uLnTx/>
                <a:uFillTx/>
                <a:latin typeface="Segoe UI"/>
                <a:ea typeface="+mn-ea"/>
                <a:cs typeface="+mn-cs"/>
              </a:rPr>
              <a:t>SfB</a:t>
            </a:r>
            <a:endParaRPr kumimoji="0" lang="en-US" sz="1568" b="0" i="0" u="none" strike="noStrike" kern="1200" cap="none" spc="0" normalizeH="0" baseline="0" noProof="0" dirty="0">
              <a:ln>
                <a:noFill/>
              </a:ln>
              <a:gradFill>
                <a:gsLst>
                  <a:gs pos="2917">
                    <a:srgbClr val="2C292A"/>
                  </a:gs>
                  <a:gs pos="30000">
                    <a:srgbClr val="2C292A"/>
                  </a:gs>
                </a:gsLst>
                <a:lin ang="5400000" scaled="0"/>
              </a:gradFill>
              <a:effectLst/>
              <a:uLnTx/>
              <a:uFillTx/>
              <a:latin typeface="Segoe UI"/>
              <a:ea typeface="+mn-ea"/>
              <a:cs typeface="+mn-cs"/>
            </a:endParaRPr>
          </a:p>
          <a:p>
            <a:pPr marL="285640" marR="0" lvl="0" indent="-285640" algn="l" defTabSz="914049"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srgbClr val="2C292A"/>
                </a:solidFill>
                <a:effectLst/>
                <a:uLnTx/>
                <a:uFillTx/>
                <a:latin typeface="Segoe UI"/>
                <a:ea typeface="+mn-ea"/>
                <a:cs typeface="+mn-cs"/>
              </a:rPr>
              <a:t>PSTN calls in </a:t>
            </a:r>
            <a:r>
              <a:rPr kumimoji="0" lang="en-US" sz="1568" b="0" i="0" u="none" strike="noStrike" kern="1200" cap="none" spc="0" normalizeH="0" baseline="0" noProof="0" dirty="0" err="1">
                <a:ln>
                  <a:noFill/>
                </a:ln>
                <a:solidFill>
                  <a:srgbClr val="2C292A"/>
                </a:solidFill>
                <a:effectLst/>
                <a:uLnTx/>
                <a:uFillTx/>
                <a:latin typeface="Segoe UI"/>
                <a:ea typeface="+mn-ea"/>
                <a:cs typeface="+mn-cs"/>
              </a:rPr>
              <a:t>SfB</a:t>
            </a:r>
            <a:endParaRPr kumimoji="0" lang="en-US" sz="1568" b="0" i="0" u="none" strike="noStrike" kern="1200" cap="none" spc="0" normalizeH="0" baseline="0" noProof="0" dirty="0">
              <a:ln>
                <a:noFill/>
              </a:ln>
              <a:solidFill>
                <a:srgbClr val="2C292A"/>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4A389D7C-D5EA-43B7-AB79-98A4A22FAFFB}"/>
              </a:ext>
            </a:extLst>
          </p:cNvPr>
          <p:cNvSpPr txBox="1"/>
          <p:nvPr/>
        </p:nvSpPr>
        <p:spPr>
          <a:xfrm>
            <a:off x="6134530" y="2035005"/>
            <a:ext cx="2840672" cy="1966947"/>
          </a:xfrm>
          <a:prstGeom prst="rect">
            <a:avLst/>
          </a:prstGeom>
          <a:noFill/>
        </p:spPr>
        <p:txBody>
          <a:bodyPr wrap="square" lIns="182828" tIns="146263" rIns="182828" bIns="146263" rtlCol="0">
            <a:spAutoFit/>
          </a:bodyPr>
          <a:lstStyle/>
          <a:p>
            <a:pPr marL="285640" marR="0" lvl="0" indent="-285640" algn="l" defTabSz="914049"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8"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Meeting scheduling available on both services</a:t>
            </a:r>
          </a:p>
          <a:p>
            <a:pPr marL="285640" marR="0" lvl="0" indent="-285640" algn="l" defTabSz="914049"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8"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Outlook shows both add-ins</a:t>
            </a:r>
          </a:p>
          <a:p>
            <a:pPr marL="285640" marR="0" lvl="0" indent="-285640" algn="l" defTabSz="914049"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568"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Can join meetings from the respective clients</a:t>
            </a:r>
          </a:p>
        </p:txBody>
      </p:sp>
      <p:sp>
        <p:nvSpPr>
          <p:cNvPr id="68" name="TextBox 67">
            <a:extLst>
              <a:ext uri="{FF2B5EF4-FFF2-40B4-BE49-F238E27FC236}">
                <a16:creationId xmlns:a16="http://schemas.microsoft.com/office/drawing/2014/main" id="{A3C22393-F785-4952-B8F2-4150C5C4FF67}"/>
              </a:ext>
            </a:extLst>
          </p:cNvPr>
          <p:cNvSpPr txBox="1"/>
          <p:nvPr/>
        </p:nvSpPr>
        <p:spPr>
          <a:xfrm>
            <a:off x="143324" y="6270436"/>
            <a:ext cx="11854216" cy="554777"/>
          </a:xfrm>
          <a:prstGeom prst="rect">
            <a:avLst/>
          </a:prstGeom>
          <a:noFill/>
        </p:spPr>
        <p:txBody>
          <a:bodyPr wrap="square" lIns="182828" tIns="146263" rIns="182828" bIns="146263" rtlCol="0">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srgbClr val="E6E6E6">
                    <a:lumMod val="10000"/>
                  </a:srgbClr>
                </a:solidFill>
                <a:effectLst/>
                <a:uLnTx/>
                <a:uFillTx/>
                <a:latin typeface="Segoe UI"/>
                <a:ea typeface="+mn-ea"/>
                <a:cs typeface="+mn-cs"/>
              </a:rPr>
              <a:t>Default; requires </a:t>
            </a:r>
            <a:r>
              <a:rPr kumimoji="0" lang="en-US" sz="1836" b="0" i="0" u="none" strike="noStrike" kern="1200" cap="none" spc="0" normalizeH="0" baseline="0" noProof="0">
                <a:ln>
                  <a:noFill/>
                </a:ln>
                <a:solidFill>
                  <a:srgbClr val="E6E6E6">
                    <a:lumMod val="10000"/>
                  </a:srgbClr>
                </a:solidFill>
                <a:effectLst/>
                <a:uLnTx/>
                <a:uFillTx/>
                <a:latin typeface="Segoe UI"/>
                <a:ea typeface="+mn-ea"/>
                <a:cs typeface="+mn-cs"/>
              </a:rPr>
              <a:t>strong Adoption and Change Management, adoption </a:t>
            </a:r>
            <a:r>
              <a:rPr kumimoji="0" lang="en-US" sz="1765" b="0" i="0" u="none" strike="noStrike" kern="1200" cap="none" spc="0" normalizeH="0" baseline="0" noProof="0">
                <a:ln>
                  <a:noFill/>
                </a:ln>
                <a:solidFill>
                  <a:srgbClr val="E6E6E6">
                    <a:lumMod val="10000"/>
                  </a:srgbClr>
                </a:solidFill>
                <a:effectLst/>
                <a:uLnTx/>
                <a:uFillTx/>
                <a:latin typeface="Segoe UI"/>
                <a:ea typeface="+mn-ea"/>
                <a:cs typeface="+mn-cs"/>
              </a:rPr>
              <a:t>saturation prior to upgrade</a:t>
            </a:r>
            <a:endParaRPr kumimoji="0" lang="en-US" sz="2400" b="0" i="0" u="none" strike="noStrike" kern="1200" cap="none" spc="0" normalizeH="0" baseline="0" noProof="0">
              <a:ln>
                <a:noFill/>
              </a:ln>
              <a:solidFill>
                <a:srgbClr val="E6E6E6">
                  <a:lumMod val="10000"/>
                </a:srgbClr>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B3D16065-30B3-4CD4-9452-30C7949C3F61}"/>
              </a:ext>
            </a:extLst>
          </p:cNvPr>
          <p:cNvGrpSpPr/>
          <p:nvPr/>
        </p:nvGrpSpPr>
        <p:grpSpPr>
          <a:xfrm>
            <a:off x="6579483" y="4646813"/>
            <a:ext cx="3123341" cy="1342517"/>
            <a:chOff x="7023749" y="3533665"/>
            <a:chExt cx="2989164" cy="1222435"/>
          </a:xfrm>
        </p:grpSpPr>
        <p:pic>
          <p:nvPicPr>
            <p:cNvPr id="76" name="Picture 75">
              <a:extLst>
                <a:ext uri="{FF2B5EF4-FFF2-40B4-BE49-F238E27FC236}">
                  <a16:creationId xmlns:a16="http://schemas.microsoft.com/office/drawing/2014/main" id="{D4B3C714-D6F5-4AFC-85B3-800CC8E6A7EB}"/>
                </a:ext>
              </a:extLst>
            </p:cNvPr>
            <p:cNvPicPr>
              <a:picLocks noChangeAspect="1"/>
            </p:cNvPicPr>
            <p:nvPr/>
          </p:nvPicPr>
          <p:blipFill>
            <a:blip r:embed="rId5"/>
            <a:stretch>
              <a:fillRect/>
            </a:stretch>
          </p:blipFill>
          <p:spPr>
            <a:xfrm>
              <a:off x="7023749" y="3533665"/>
              <a:ext cx="2989164" cy="1222435"/>
            </a:xfrm>
            <a:prstGeom prst="rect">
              <a:avLst/>
            </a:prstGeom>
          </p:spPr>
        </p:pic>
        <p:sp>
          <p:nvSpPr>
            <p:cNvPr id="77" name="Rectangle 76">
              <a:extLst>
                <a:ext uri="{FF2B5EF4-FFF2-40B4-BE49-F238E27FC236}">
                  <a16:creationId xmlns:a16="http://schemas.microsoft.com/office/drawing/2014/main" id="{5B998758-8218-4D65-A52C-852DF6DEF551}"/>
                </a:ext>
              </a:extLst>
            </p:cNvPr>
            <p:cNvSpPr/>
            <p:nvPr/>
          </p:nvSpPr>
          <p:spPr bwMode="auto">
            <a:xfrm>
              <a:off x="8603351" y="3802709"/>
              <a:ext cx="1409561" cy="953390"/>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2" name="Rectangle: Rounded Corners 31">
            <a:extLst>
              <a:ext uri="{FF2B5EF4-FFF2-40B4-BE49-F238E27FC236}">
                <a16:creationId xmlns:a16="http://schemas.microsoft.com/office/drawing/2014/main" id="{A0376B17-FF99-45FA-A40A-83AFB93D6A02}"/>
              </a:ext>
            </a:extLst>
          </p:cNvPr>
          <p:cNvSpPr/>
          <p:nvPr/>
        </p:nvSpPr>
        <p:spPr bwMode="auto">
          <a:xfrm>
            <a:off x="10609381" y="445972"/>
            <a:ext cx="1217811" cy="860372"/>
          </a:xfrm>
          <a:prstGeom prst="roundRect">
            <a:avLst>
              <a:gd name="adj" fmla="val 0"/>
            </a:avLst>
          </a:prstGeom>
          <a:solidFill>
            <a:srgbClr val="5C2D91">
              <a:lumMod val="50000"/>
            </a:srgbClr>
          </a:solidFill>
          <a:ln w="12700" cap="flat" cmpd="sng" algn="ctr">
            <a:noFill/>
            <a:prstDash val="solid"/>
            <a:headEnd type="none" w="med" len="med"/>
            <a:tailEnd type="none" w="med" len="med"/>
          </a:ln>
          <a:effectLst/>
        </p:spPr>
        <p:txBody>
          <a:bodyPr rot="0" spcFirstLastPara="0" vertOverflow="overflow" horzOverflow="overflow" vert="horz" wrap="square" lIns="87868" tIns="143368" rIns="179208" bIns="143368" numCol="1" spcCol="0" rtlCol="0" fromWordArt="0" anchor="ctr" anchorCtr="0" forceAA="0" compatLnSpc="1">
            <a:prstTxWarp prst="textNoShape">
              <a:avLst/>
            </a:prstTxWarp>
            <a:noAutofit/>
          </a:bodyPr>
          <a:lstStyle/>
          <a:p>
            <a:pPr marL="0" marR="0" lvl="0" indent="0" algn="l" defTabSz="896042" rtl="0" eaLnBrk="1" fontAlgn="auto" latinLnBrk="0" hangingPunct="1">
              <a:lnSpc>
                <a:spcPct val="90000"/>
              </a:lnSpc>
              <a:spcBef>
                <a:spcPts val="0"/>
              </a:spcBef>
              <a:spcAft>
                <a:spcPts val="288"/>
              </a:spcAft>
              <a:buClrTx/>
              <a:buSzTx/>
              <a:buFontTx/>
              <a:buNone/>
              <a:tabLst/>
              <a:defRPr/>
            </a:pPr>
            <a:r>
              <a:rPr kumimoji="0" lang="en-US" sz="1152"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Chat</a:t>
            </a:r>
          </a:p>
          <a:p>
            <a:pPr marL="0" marR="0" lvl="0" indent="0" algn="l" defTabSz="896042" rtl="0" eaLnBrk="1" fontAlgn="auto" latinLnBrk="0" hangingPunct="1">
              <a:lnSpc>
                <a:spcPct val="90000"/>
              </a:lnSpc>
              <a:spcBef>
                <a:spcPts val="0"/>
              </a:spcBef>
              <a:spcAft>
                <a:spcPts val="288"/>
              </a:spcAft>
              <a:buClrTx/>
              <a:buSzTx/>
              <a:buFontTx/>
              <a:buNone/>
              <a:tabLst/>
              <a:defRPr/>
            </a:pPr>
            <a:r>
              <a:rPr kumimoji="0" lang="en-US" sz="1152"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Calling</a:t>
            </a:r>
          </a:p>
          <a:p>
            <a:pPr marL="0" marR="0" lvl="0" indent="0" algn="l" defTabSz="896042" rtl="0" eaLnBrk="1" fontAlgn="auto" latinLnBrk="0" hangingPunct="1">
              <a:lnSpc>
                <a:spcPct val="90000"/>
              </a:lnSpc>
              <a:spcBef>
                <a:spcPts val="0"/>
              </a:spcBef>
              <a:spcAft>
                <a:spcPts val="288"/>
              </a:spcAft>
              <a:buClrTx/>
              <a:buSzTx/>
              <a:buFontTx/>
              <a:buNone/>
              <a:tabLst/>
              <a:defRPr/>
            </a:pPr>
            <a:r>
              <a:rPr kumimoji="0" lang="en-US" sz="1152"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Meetings</a:t>
            </a:r>
          </a:p>
          <a:p>
            <a:pPr marL="0" marR="0" lvl="0" indent="0" algn="l" defTabSz="896042" rtl="0" eaLnBrk="1" fontAlgn="auto" latinLnBrk="0" hangingPunct="1">
              <a:lnSpc>
                <a:spcPct val="90000"/>
              </a:lnSpc>
              <a:spcBef>
                <a:spcPts val="0"/>
              </a:spcBef>
              <a:spcAft>
                <a:spcPts val="288"/>
              </a:spcAft>
              <a:buClrTx/>
              <a:buSzTx/>
              <a:buFontTx/>
              <a:buNone/>
              <a:tabLst/>
              <a:defRPr/>
            </a:pPr>
            <a:r>
              <a:rPr kumimoji="0" lang="en-US" sz="1152"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Collaboration</a:t>
            </a:r>
          </a:p>
        </p:txBody>
      </p:sp>
      <p:sp>
        <p:nvSpPr>
          <p:cNvPr id="44" name="Freeform 5">
            <a:extLst>
              <a:ext uri="{FF2B5EF4-FFF2-40B4-BE49-F238E27FC236}">
                <a16:creationId xmlns:a16="http://schemas.microsoft.com/office/drawing/2014/main" id="{E33CCA93-D420-4BF2-9185-877170542F2F}"/>
              </a:ext>
            </a:extLst>
          </p:cNvPr>
          <p:cNvSpPr>
            <a:spLocks noChangeAspect="1" noEditPoints="1"/>
          </p:cNvSpPr>
          <p:nvPr/>
        </p:nvSpPr>
        <p:spPr bwMode="auto">
          <a:xfrm>
            <a:off x="11548251" y="498035"/>
            <a:ext cx="208400" cy="206119"/>
          </a:xfrm>
          <a:custGeom>
            <a:avLst/>
            <a:gdLst>
              <a:gd name="T0" fmla="*/ 801 w 946"/>
              <a:gd name="T1" fmla="*/ 237 h 935"/>
              <a:gd name="T2" fmla="*/ 861 w 946"/>
              <a:gd name="T3" fmla="*/ 213 h 935"/>
              <a:gd name="T4" fmla="*/ 920 w 946"/>
              <a:gd name="T5" fmla="*/ 237 h 935"/>
              <a:gd name="T6" fmla="*/ 945 w 946"/>
              <a:gd name="T7" fmla="*/ 297 h 935"/>
              <a:gd name="T8" fmla="*/ 920 w 946"/>
              <a:gd name="T9" fmla="*/ 357 h 935"/>
              <a:gd name="T10" fmla="*/ 861 w 946"/>
              <a:gd name="T11" fmla="*/ 382 h 935"/>
              <a:gd name="T12" fmla="*/ 801 w 946"/>
              <a:gd name="T13" fmla="*/ 357 h 935"/>
              <a:gd name="T14" fmla="*/ 776 w 946"/>
              <a:gd name="T15" fmla="*/ 297 h 935"/>
              <a:gd name="T16" fmla="*/ 585 w 946"/>
              <a:gd name="T17" fmla="*/ 179 h 935"/>
              <a:gd name="T18" fmla="*/ 638 w 946"/>
              <a:gd name="T19" fmla="*/ 159 h 935"/>
              <a:gd name="T20" fmla="*/ 698 w 946"/>
              <a:gd name="T21" fmla="*/ 184 h 935"/>
              <a:gd name="T22" fmla="*/ 723 w 946"/>
              <a:gd name="T23" fmla="*/ 244 h 935"/>
              <a:gd name="T24" fmla="*/ 698 w 946"/>
              <a:gd name="T25" fmla="*/ 304 h 935"/>
              <a:gd name="T26" fmla="*/ 638 w 946"/>
              <a:gd name="T27" fmla="*/ 329 h 935"/>
              <a:gd name="T28" fmla="*/ 585 w 946"/>
              <a:gd name="T29" fmla="*/ 309 h 935"/>
              <a:gd name="T30" fmla="*/ 744 w 946"/>
              <a:gd name="T31" fmla="*/ 678 h 935"/>
              <a:gd name="T32" fmla="*/ 706 w 946"/>
              <a:gd name="T33" fmla="*/ 747 h 935"/>
              <a:gd name="T34" fmla="*/ 632 w 946"/>
              <a:gd name="T35" fmla="*/ 765 h 935"/>
              <a:gd name="T36" fmla="*/ 585 w 946"/>
              <a:gd name="T37" fmla="*/ 758 h 935"/>
              <a:gd name="T38" fmla="*/ 744 w 946"/>
              <a:gd name="T39" fmla="*/ 383 h 935"/>
              <a:gd name="T40" fmla="*/ 946 w 946"/>
              <a:gd name="T41" fmla="*/ 603 h 935"/>
              <a:gd name="T42" fmla="*/ 903 w 946"/>
              <a:gd name="T43" fmla="*/ 672 h 935"/>
              <a:gd name="T44" fmla="*/ 818 w 946"/>
              <a:gd name="T45" fmla="*/ 691 h 935"/>
              <a:gd name="T46" fmla="*/ 776 w 946"/>
              <a:gd name="T47" fmla="*/ 436 h 935"/>
              <a:gd name="T48" fmla="*/ 946 w 946"/>
              <a:gd name="T49" fmla="*/ 603 h 935"/>
              <a:gd name="T50" fmla="*/ 0 w 946"/>
              <a:gd name="T51" fmla="*/ 839 h 935"/>
              <a:gd name="T52" fmla="*/ 553 w 946"/>
              <a:gd name="T53" fmla="*/ 0 h 935"/>
              <a:gd name="T54" fmla="*/ 404 w 946"/>
              <a:gd name="T55" fmla="*/ 351 h 935"/>
              <a:gd name="T56" fmla="*/ 308 w 946"/>
              <a:gd name="T57" fmla="*/ 634 h 935"/>
              <a:gd name="T58" fmla="*/ 245 w 946"/>
              <a:gd name="T59" fmla="*/ 357 h 935"/>
              <a:gd name="T60" fmla="*/ 149 w 946"/>
              <a:gd name="T61" fmla="*/ 303 h 935"/>
              <a:gd name="T62" fmla="*/ 404 w 946"/>
              <a:gd name="T63" fmla="*/ 35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6" h="935">
                <a:moveTo>
                  <a:pt x="782" y="264"/>
                </a:moveTo>
                <a:cubicBezTo>
                  <a:pt x="787" y="254"/>
                  <a:pt x="793" y="245"/>
                  <a:pt x="801" y="237"/>
                </a:cubicBezTo>
                <a:cubicBezTo>
                  <a:pt x="808" y="230"/>
                  <a:pt x="817" y="224"/>
                  <a:pt x="828" y="219"/>
                </a:cubicBezTo>
                <a:cubicBezTo>
                  <a:pt x="838" y="215"/>
                  <a:pt x="849" y="213"/>
                  <a:pt x="861" y="213"/>
                </a:cubicBezTo>
                <a:cubicBezTo>
                  <a:pt x="872" y="213"/>
                  <a:pt x="883" y="215"/>
                  <a:pt x="893" y="219"/>
                </a:cubicBezTo>
                <a:cubicBezTo>
                  <a:pt x="904" y="224"/>
                  <a:pt x="913" y="230"/>
                  <a:pt x="920" y="237"/>
                </a:cubicBezTo>
                <a:cubicBezTo>
                  <a:pt x="928" y="245"/>
                  <a:pt x="934" y="254"/>
                  <a:pt x="939" y="264"/>
                </a:cubicBezTo>
                <a:cubicBezTo>
                  <a:pt x="943" y="275"/>
                  <a:pt x="945" y="286"/>
                  <a:pt x="945" y="297"/>
                </a:cubicBezTo>
                <a:cubicBezTo>
                  <a:pt x="945" y="309"/>
                  <a:pt x="943" y="320"/>
                  <a:pt x="939" y="330"/>
                </a:cubicBezTo>
                <a:cubicBezTo>
                  <a:pt x="934" y="340"/>
                  <a:pt x="928" y="349"/>
                  <a:pt x="920" y="357"/>
                </a:cubicBezTo>
                <a:cubicBezTo>
                  <a:pt x="913" y="365"/>
                  <a:pt x="904" y="371"/>
                  <a:pt x="893" y="375"/>
                </a:cubicBezTo>
                <a:cubicBezTo>
                  <a:pt x="883" y="380"/>
                  <a:pt x="872" y="382"/>
                  <a:pt x="861" y="382"/>
                </a:cubicBezTo>
                <a:cubicBezTo>
                  <a:pt x="849" y="382"/>
                  <a:pt x="838" y="380"/>
                  <a:pt x="828" y="375"/>
                </a:cubicBezTo>
                <a:cubicBezTo>
                  <a:pt x="817" y="371"/>
                  <a:pt x="808" y="365"/>
                  <a:pt x="801" y="357"/>
                </a:cubicBezTo>
                <a:cubicBezTo>
                  <a:pt x="793" y="349"/>
                  <a:pt x="787" y="340"/>
                  <a:pt x="782" y="330"/>
                </a:cubicBezTo>
                <a:cubicBezTo>
                  <a:pt x="778" y="320"/>
                  <a:pt x="776" y="309"/>
                  <a:pt x="776" y="297"/>
                </a:cubicBezTo>
                <a:cubicBezTo>
                  <a:pt x="776" y="286"/>
                  <a:pt x="778" y="275"/>
                  <a:pt x="782" y="264"/>
                </a:cubicBezTo>
                <a:moveTo>
                  <a:pt x="585" y="179"/>
                </a:moveTo>
                <a:cubicBezTo>
                  <a:pt x="591" y="174"/>
                  <a:pt x="598" y="169"/>
                  <a:pt x="605" y="166"/>
                </a:cubicBezTo>
                <a:cubicBezTo>
                  <a:pt x="616" y="162"/>
                  <a:pt x="626" y="159"/>
                  <a:pt x="638" y="159"/>
                </a:cubicBezTo>
                <a:cubicBezTo>
                  <a:pt x="650" y="159"/>
                  <a:pt x="661" y="162"/>
                  <a:pt x="671" y="166"/>
                </a:cubicBezTo>
                <a:cubicBezTo>
                  <a:pt x="681" y="170"/>
                  <a:pt x="690" y="177"/>
                  <a:pt x="698" y="184"/>
                </a:cubicBezTo>
                <a:cubicBezTo>
                  <a:pt x="706" y="192"/>
                  <a:pt x="712" y="201"/>
                  <a:pt x="716" y="211"/>
                </a:cubicBezTo>
                <a:cubicBezTo>
                  <a:pt x="720" y="221"/>
                  <a:pt x="723" y="232"/>
                  <a:pt x="723" y="244"/>
                </a:cubicBezTo>
                <a:cubicBezTo>
                  <a:pt x="723" y="256"/>
                  <a:pt x="721" y="267"/>
                  <a:pt x="716" y="277"/>
                </a:cubicBezTo>
                <a:cubicBezTo>
                  <a:pt x="712" y="287"/>
                  <a:pt x="706" y="296"/>
                  <a:pt x="698" y="304"/>
                </a:cubicBezTo>
                <a:cubicBezTo>
                  <a:pt x="690" y="312"/>
                  <a:pt x="681" y="318"/>
                  <a:pt x="671" y="322"/>
                </a:cubicBezTo>
                <a:cubicBezTo>
                  <a:pt x="661" y="327"/>
                  <a:pt x="650" y="329"/>
                  <a:pt x="638" y="329"/>
                </a:cubicBezTo>
                <a:cubicBezTo>
                  <a:pt x="626" y="329"/>
                  <a:pt x="616" y="327"/>
                  <a:pt x="605" y="322"/>
                </a:cubicBezTo>
                <a:cubicBezTo>
                  <a:pt x="598" y="319"/>
                  <a:pt x="591" y="315"/>
                  <a:pt x="585" y="309"/>
                </a:cubicBezTo>
                <a:lnTo>
                  <a:pt x="585" y="179"/>
                </a:lnTo>
                <a:close/>
                <a:moveTo>
                  <a:pt x="744" y="678"/>
                </a:moveTo>
                <a:cubicBezTo>
                  <a:pt x="744" y="695"/>
                  <a:pt x="740" y="709"/>
                  <a:pt x="733" y="720"/>
                </a:cubicBezTo>
                <a:cubicBezTo>
                  <a:pt x="726" y="731"/>
                  <a:pt x="717" y="740"/>
                  <a:pt x="706" y="747"/>
                </a:cubicBezTo>
                <a:cubicBezTo>
                  <a:pt x="695" y="753"/>
                  <a:pt x="683" y="758"/>
                  <a:pt x="670" y="761"/>
                </a:cubicBezTo>
                <a:cubicBezTo>
                  <a:pt x="657" y="764"/>
                  <a:pt x="644" y="765"/>
                  <a:pt x="632" y="765"/>
                </a:cubicBezTo>
                <a:cubicBezTo>
                  <a:pt x="624" y="765"/>
                  <a:pt x="615" y="764"/>
                  <a:pt x="607" y="763"/>
                </a:cubicBezTo>
                <a:cubicBezTo>
                  <a:pt x="599" y="762"/>
                  <a:pt x="595" y="760"/>
                  <a:pt x="585" y="758"/>
                </a:cubicBezTo>
                <a:cubicBezTo>
                  <a:pt x="585" y="383"/>
                  <a:pt x="585" y="383"/>
                  <a:pt x="585" y="383"/>
                </a:cubicBezTo>
                <a:cubicBezTo>
                  <a:pt x="744" y="383"/>
                  <a:pt x="744" y="383"/>
                  <a:pt x="744" y="383"/>
                </a:cubicBezTo>
                <a:lnTo>
                  <a:pt x="744" y="678"/>
                </a:lnTo>
                <a:close/>
                <a:moveTo>
                  <a:pt x="946" y="603"/>
                </a:moveTo>
                <a:cubicBezTo>
                  <a:pt x="946" y="620"/>
                  <a:pt x="942" y="634"/>
                  <a:pt x="934" y="645"/>
                </a:cubicBezTo>
                <a:cubicBezTo>
                  <a:pt x="926" y="656"/>
                  <a:pt x="915" y="665"/>
                  <a:pt x="903" y="672"/>
                </a:cubicBezTo>
                <a:cubicBezTo>
                  <a:pt x="891" y="679"/>
                  <a:pt x="877" y="684"/>
                  <a:pt x="862" y="687"/>
                </a:cubicBezTo>
                <a:cubicBezTo>
                  <a:pt x="847" y="689"/>
                  <a:pt x="832" y="691"/>
                  <a:pt x="818" y="691"/>
                </a:cubicBezTo>
                <a:cubicBezTo>
                  <a:pt x="776" y="691"/>
                  <a:pt x="776" y="691"/>
                  <a:pt x="776" y="691"/>
                </a:cubicBezTo>
                <a:cubicBezTo>
                  <a:pt x="776" y="436"/>
                  <a:pt x="776" y="436"/>
                  <a:pt x="776" y="436"/>
                </a:cubicBezTo>
                <a:cubicBezTo>
                  <a:pt x="946" y="436"/>
                  <a:pt x="946" y="436"/>
                  <a:pt x="946" y="436"/>
                </a:cubicBezTo>
                <a:lnTo>
                  <a:pt x="946" y="603"/>
                </a:lnTo>
                <a:close/>
                <a:moveTo>
                  <a:pt x="0" y="96"/>
                </a:moveTo>
                <a:cubicBezTo>
                  <a:pt x="0" y="839"/>
                  <a:pt x="0" y="839"/>
                  <a:pt x="0" y="839"/>
                </a:cubicBezTo>
                <a:cubicBezTo>
                  <a:pt x="553" y="935"/>
                  <a:pt x="553" y="935"/>
                  <a:pt x="553" y="935"/>
                </a:cubicBezTo>
                <a:cubicBezTo>
                  <a:pt x="553" y="0"/>
                  <a:pt x="553" y="0"/>
                  <a:pt x="553" y="0"/>
                </a:cubicBezTo>
                <a:lnTo>
                  <a:pt x="0" y="96"/>
                </a:lnTo>
                <a:close/>
                <a:moveTo>
                  <a:pt x="404" y="351"/>
                </a:moveTo>
                <a:cubicBezTo>
                  <a:pt x="308" y="355"/>
                  <a:pt x="308" y="355"/>
                  <a:pt x="308" y="355"/>
                </a:cubicBezTo>
                <a:cubicBezTo>
                  <a:pt x="308" y="634"/>
                  <a:pt x="308" y="634"/>
                  <a:pt x="308" y="634"/>
                </a:cubicBezTo>
                <a:cubicBezTo>
                  <a:pt x="245" y="630"/>
                  <a:pt x="245" y="630"/>
                  <a:pt x="245" y="630"/>
                </a:cubicBezTo>
                <a:cubicBezTo>
                  <a:pt x="245" y="357"/>
                  <a:pt x="245" y="357"/>
                  <a:pt x="245" y="357"/>
                </a:cubicBezTo>
                <a:cubicBezTo>
                  <a:pt x="149" y="361"/>
                  <a:pt x="149" y="361"/>
                  <a:pt x="149" y="361"/>
                </a:cubicBezTo>
                <a:cubicBezTo>
                  <a:pt x="149" y="303"/>
                  <a:pt x="149" y="303"/>
                  <a:pt x="149" y="303"/>
                </a:cubicBezTo>
                <a:cubicBezTo>
                  <a:pt x="404" y="287"/>
                  <a:pt x="404" y="287"/>
                  <a:pt x="404" y="287"/>
                </a:cubicBezTo>
                <a:lnTo>
                  <a:pt x="404" y="351"/>
                </a:lnTo>
                <a:close/>
              </a:path>
            </a:pathLst>
          </a:custGeom>
          <a:solidFill>
            <a:schemeClr val="bg2"/>
          </a:solidFill>
          <a:ln>
            <a:noFill/>
          </a:ln>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pic>
        <p:nvPicPr>
          <p:cNvPr id="1026" name="Picture 2" descr="image001">
            <a:extLst>
              <a:ext uri="{FF2B5EF4-FFF2-40B4-BE49-F238E27FC236}">
                <a16:creationId xmlns:a16="http://schemas.microsoft.com/office/drawing/2014/main" id="{1B893A44-DFCF-4F94-936B-DAB8F742B1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5911" y="2018519"/>
            <a:ext cx="2248103" cy="382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A screenshot of a cell phone&#10;&#10;Description automatically generated">
            <a:extLst>
              <a:ext uri="{FF2B5EF4-FFF2-40B4-BE49-F238E27FC236}">
                <a16:creationId xmlns:a16="http://schemas.microsoft.com/office/drawing/2014/main" id="{FB2631BD-F351-417B-9B5B-AC2481728D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4077" y="2039290"/>
            <a:ext cx="3102286" cy="191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73">
            <a:extLst>
              <a:ext uri="{FF2B5EF4-FFF2-40B4-BE49-F238E27FC236}">
                <a16:creationId xmlns:a16="http://schemas.microsoft.com/office/drawing/2014/main" id="{1F4890B3-0910-429F-AF15-1D0FBCFBA0BE}"/>
              </a:ext>
            </a:extLst>
          </p:cNvPr>
          <p:cNvSpPr/>
          <p:nvPr/>
        </p:nvSpPr>
        <p:spPr bwMode="auto">
          <a:xfrm>
            <a:off x="10951571" y="2025051"/>
            <a:ext cx="884818" cy="280656"/>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633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additive="base">
                                        <p:cTn id="15" dur="500" fill="hold"/>
                                        <p:tgtEl>
                                          <p:spTgt spid="75"/>
                                        </p:tgtEl>
                                        <p:attrNameLst>
                                          <p:attrName>ppt_x</p:attrName>
                                        </p:attrNameLst>
                                      </p:cBhvr>
                                      <p:tavLst>
                                        <p:tav tm="0">
                                          <p:val>
                                            <p:strVal val="#ppt_x"/>
                                          </p:val>
                                        </p:tav>
                                        <p:tav tm="100000">
                                          <p:val>
                                            <p:strVal val="#ppt_x"/>
                                          </p:val>
                                        </p:tav>
                                      </p:tavLst>
                                    </p:anim>
                                    <p:anim calcmode="lin" valueType="num">
                                      <p:cBhvr additive="base">
                                        <p:cTn id="16" dur="500" fill="hold"/>
                                        <p:tgtEl>
                                          <p:spTgt spid="7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additive="base">
                                        <p:cTn id="19" dur="500" fill="hold"/>
                                        <p:tgtEl>
                                          <p:spTgt spid="1027"/>
                                        </p:tgtEl>
                                        <p:attrNameLst>
                                          <p:attrName>ppt_x</p:attrName>
                                        </p:attrNameLst>
                                      </p:cBhvr>
                                      <p:tavLst>
                                        <p:tav tm="0">
                                          <p:val>
                                            <p:strVal val="#ppt_x"/>
                                          </p:val>
                                        </p:tav>
                                        <p:tav tm="100000">
                                          <p:val>
                                            <p:strVal val="#ppt_x"/>
                                          </p:val>
                                        </p:tav>
                                      </p:tavLst>
                                    </p:anim>
                                    <p:anim calcmode="lin" valueType="num">
                                      <p:cBhvr additive="base">
                                        <p:cTn id="20" dur="500" fill="hold"/>
                                        <p:tgtEl>
                                          <p:spTgt spid="10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ppt_x"/>
                                          </p:val>
                                        </p:tav>
                                        <p:tav tm="100000">
                                          <p:val>
                                            <p:strVal val="#ppt_x"/>
                                          </p:val>
                                        </p:tav>
                                      </p:tavLst>
                                    </p:anim>
                                    <p:anim calcmode="lin" valueType="num">
                                      <p:cBhvr additive="base">
                                        <p:cTn id="2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E684-B5F3-44AF-8F6D-53574ED58348}"/>
              </a:ext>
            </a:extLst>
          </p:cNvPr>
          <p:cNvSpPr>
            <a:spLocks noGrp="1"/>
          </p:cNvSpPr>
          <p:nvPr>
            <p:ph type="title"/>
          </p:nvPr>
        </p:nvSpPr>
        <p:spPr>
          <a:xfrm>
            <a:off x="271719" y="290850"/>
            <a:ext cx="11650882" cy="1386918"/>
          </a:xfrm>
        </p:spPr>
        <p:txBody>
          <a:bodyPr/>
          <a:lstStyle/>
          <a:p>
            <a:pPr lvl="0" algn="l">
              <a:spcBef>
                <a:spcPct val="20000"/>
              </a:spcBef>
              <a:buSzPct val="90000"/>
            </a:pPr>
            <a:r>
              <a:rPr lang="en-US"/>
              <a:t>Skype for Business upgrade journey</a:t>
            </a:r>
            <a:br>
              <a:rPr lang="en-US"/>
            </a:br>
            <a:r>
              <a:rPr lang="en-US" sz="1961">
                <a:ln>
                  <a:noFill/>
                </a:ln>
                <a:solidFill>
                  <a:srgbClr val="0078D4"/>
                </a:solidFill>
                <a:latin typeface="Segoe UI Semilight" panose="020B0402040204020203" pitchFamily="34" charset="0"/>
                <a:cs typeface="Segoe UI Semilight" panose="020B0402040204020203" pitchFamily="34" charset="0"/>
              </a:rPr>
              <a:t>What users will see at each phase</a:t>
            </a:r>
            <a:br>
              <a:rPr lang="en-US" sz="1961">
                <a:ln>
                  <a:noFill/>
                </a:ln>
                <a:solidFill>
                  <a:srgbClr val="0078D4"/>
                </a:solidFill>
                <a:latin typeface="Segoe UI Semilight" panose="020B0402040204020203" pitchFamily="34" charset="0"/>
                <a:cs typeface="Segoe UI Semilight" panose="020B0402040204020203" pitchFamily="34" charset="0"/>
              </a:rPr>
            </a:br>
            <a:endParaRPr lang="en-US"/>
          </a:p>
        </p:txBody>
      </p:sp>
      <p:sp>
        <p:nvSpPr>
          <p:cNvPr id="5" name="TextBox 4">
            <a:extLst>
              <a:ext uri="{FF2B5EF4-FFF2-40B4-BE49-F238E27FC236}">
                <a16:creationId xmlns:a16="http://schemas.microsoft.com/office/drawing/2014/main" id="{B463E209-8337-4C03-BEAC-198915C7ECBD}"/>
              </a:ext>
            </a:extLst>
          </p:cNvPr>
          <p:cNvSpPr txBox="1"/>
          <p:nvPr/>
        </p:nvSpPr>
        <p:spPr>
          <a:xfrm>
            <a:off x="4147825" y="5673997"/>
            <a:ext cx="2604751" cy="836876"/>
          </a:xfrm>
          <a:prstGeom prst="rect">
            <a:avLst/>
          </a:prstGeom>
          <a:noFill/>
          <a:ln w="12700">
            <a:noFill/>
          </a:ln>
        </p:spPr>
        <p:txBody>
          <a:bodyPr wrap="square" rtlCol="0">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User can try Microsoft Teams; the option facilitates download if client is not present</a:t>
            </a:r>
          </a:p>
        </p:txBody>
      </p:sp>
      <p:sp>
        <p:nvSpPr>
          <p:cNvPr id="10" name="TextBox 9">
            <a:extLst>
              <a:ext uri="{FF2B5EF4-FFF2-40B4-BE49-F238E27FC236}">
                <a16:creationId xmlns:a16="http://schemas.microsoft.com/office/drawing/2014/main" id="{D61D3D0B-BDBF-4500-8D8A-373ED7918A02}"/>
              </a:ext>
            </a:extLst>
          </p:cNvPr>
          <p:cNvSpPr txBox="1"/>
          <p:nvPr/>
        </p:nvSpPr>
        <p:spPr>
          <a:xfrm>
            <a:off x="4080530" y="1378468"/>
            <a:ext cx="2742034" cy="305742"/>
          </a:xfrm>
          <a:prstGeom prst="rect">
            <a:avLst/>
          </a:prstGeom>
          <a:noFill/>
          <a:ln w="12700">
            <a:noFill/>
          </a:ln>
        </p:spPr>
        <p:txBody>
          <a:bodyPr wrap="none" rtlCol="0">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a:ea typeface="+mn-ea"/>
                <a:cs typeface="+mn-cs"/>
              </a:rPr>
              <a:t>User notified of impending upgrade</a:t>
            </a:r>
          </a:p>
        </p:txBody>
      </p:sp>
      <p:sp>
        <p:nvSpPr>
          <p:cNvPr id="11" name="TextBox 10">
            <a:extLst>
              <a:ext uri="{FF2B5EF4-FFF2-40B4-BE49-F238E27FC236}">
                <a16:creationId xmlns:a16="http://schemas.microsoft.com/office/drawing/2014/main" id="{517DA48C-FFFE-4B42-97FF-BB83B53F57A1}"/>
              </a:ext>
            </a:extLst>
          </p:cNvPr>
          <p:cNvSpPr txBox="1"/>
          <p:nvPr/>
        </p:nvSpPr>
        <p:spPr>
          <a:xfrm>
            <a:off x="8359270" y="1378468"/>
            <a:ext cx="2740687" cy="305742"/>
          </a:xfrm>
          <a:prstGeom prst="rect">
            <a:avLst/>
          </a:prstGeom>
          <a:noFill/>
          <a:ln w="12700">
            <a:noFill/>
          </a:ln>
        </p:spPr>
        <p:txBody>
          <a:bodyPr wrap="none" rtlCol="0">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a:ea typeface="+mn-ea"/>
                <a:cs typeface="+mn-cs"/>
              </a:rPr>
              <a:t>User upgraded to Teams</a:t>
            </a:r>
          </a:p>
        </p:txBody>
      </p:sp>
      <p:sp>
        <p:nvSpPr>
          <p:cNvPr id="17" name="TextBox 16">
            <a:extLst>
              <a:ext uri="{FF2B5EF4-FFF2-40B4-BE49-F238E27FC236}">
                <a16:creationId xmlns:a16="http://schemas.microsoft.com/office/drawing/2014/main" id="{21E7207C-2224-43DE-8925-EDD2AD56D471}"/>
              </a:ext>
            </a:extLst>
          </p:cNvPr>
          <p:cNvSpPr txBox="1"/>
          <p:nvPr/>
        </p:nvSpPr>
        <p:spPr>
          <a:xfrm>
            <a:off x="8052234" y="5673997"/>
            <a:ext cx="3562314" cy="830644"/>
          </a:xfrm>
          <a:prstGeom prst="rect">
            <a:avLst/>
          </a:prstGeom>
          <a:noFill/>
          <a:ln w="12700">
            <a:noFill/>
          </a:ln>
        </p:spPr>
        <p:txBody>
          <a:bodyPr wrap="square" rtlCol="0">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Skype for Business Outlook Meeting add-in is removed and Skype for Business integrations with Office are disabled. Current Outlook Contact Card now maps to Teams</a:t>
            </a:r>
          </a:p>
        </p:txBody>
      </p:sp>
      <p:sp>
        <p:nvSpPr>
          <p:cNvPr id="18" name="TextBox 17">
            <a:extLst>
              <a:ext uri="{FF2B5EF4-FFF2-40B4-BE49-F238E27FC236}">
                <a16:creationId xmlns:a16="http://schemas.microsoft.com/office/drawing/2014/main" id="{B5BB9527-6EED-4BCD-8CBF-57F03BB50879}"/>
              </a:ext>
            </a:extLst>
          </p:cNvPr>
          <p:cNvSpPr txBox="1"/>
          <p:nvPr/>
        </p:nvSpPr>
        <p:spPr>
          <a:xfrm>
            <a:off x="302189" y="1378468"/>
            <a:ext cx="2742034" cy="305742"/>
          </a:xfrm>
          <a:prstGeom prst="rect">
            <a:avLst/>
          </a:prstGeom>
          <a:noFill/>
          <a:ln w="12700">
            <a:noFill/>
          </a:ln>
        </p:spPr>
        <p:txBody>
          <a:bodyPr wrap="none" rtlCol="0">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a:ea typeface="+mn-ea"/>
                <a:cs typeface="+mn-cs"/>
              </a:rPr>
              <a:t>Upgrade has not started</a:t>
            </a:r>
          </a:p>
        </p:txBody>
      </p:sp>
      <p:sp>
        <p:nvSpPr>
          <p:cNvPr id="19" name="TextBox 18">
            <a:extLst>
              <a:ext uri="{FF2B5EF4-FFF2-40B4-BE49-F238E27FC236}">
                <a16:creationId xmlns:a16="http://schemas.microsoft.com/office/drawing/2014/main" id="{CBDB07AF-AD04-4598-82DE-2EBED5368847}"/>
              </a:ext>
            </a:extLst>
          </p:cNvPr>
          <p:cNvSpPr txBox="1"/>
          <p:nvPr/>
        </p:nvSpPr>
        <p:spPr>
          <a:xfrm>
            <a:off x="525836" y="5673997"/>
            <a:ext cx="2362877" cy="836876"/>
          </a:xfrm>
          <a:prstGeom prst="rect">
            <a:avLst/>
          </a:prstGeom>
          <a:noFill/>
          <a:ln w="12700">
            <a:noFill/>
          </a:ln>
        </p:spPr>
        <p:txBody>
          <a:bodyPr wrap="square" rtlCol="0">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Skype for Business client remains the same</a:t>
            </a:r>
          </a:p>
        </p:txBody>
      </p:sp>
      <p:pic>
        <p:nvPicPr>
          <p:cNvPr id="14" name="Picture 13" descr="A screenshot of a cell phone&#10;&#10;Description generated with very high confidence">
            <a:extLst>
              <a:ext uri="{FF2B5EF4-FFF2-40B4-BE49-F238E27FC236}">
                <a16:creationId xmlns:a16="http://schemas.microsoft.com/office/drawing/2014/main" id="{AF109092-8315-4BE0-A112-4DD899A1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91" y="1877053"/>
            <a:ext cx="2810170" cy="2813680"/>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B9D016E2-D36B-4688-8BC7-F81C8A9F4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530" y="1877052"/>
            <a:ext cx="2810170" cy="2799647"/>
          </a:xfrm>
          <a:prstGeom prst="rect">
            <a:avLst/>
          </a:prstGeom>
        </p:spPr>
      </p:pic>
      <p:pic>
        <p:nvPicPr>
          <p:cNvPr id="3" name="Picture 2">
            <a:extLst>
              <a:ext uri="{FF2B5EF4-FFF2-40B4-BE49-F238E27FC236}">
                <a16:creationId xmlns:a16="http://schemas.microsoft.com/office/drawing/2014/main" id="{0D330662-9292-4F19-851C-45803F126DE0}"/>
              </a:ext>
            </a:extLst>
          </p:cNvPr>
          <p:cNvPicPr>
            <a:picLocks noChangeAspect="1"/>
          </p:cNvPicPr>
          <p:nvPr/>
        </p:nvPicPr>
        <p:blipFill>
          <a:blip r:embed="rId5"/>
          <a:stretch>
            <a:fillRect/>
          </a:stretch>
        </p:blipFill>
        <p:spPr>
          <a:xfrm>
            <a:off x="7594746" y="1877052"/>
            <a:ext cx="4269731" cy="3532889"/>
          </a:xfrm>
          <a:prstGeom prst="rect">
            <a:avLst/>
          </a:prstGeom>
        </p:spPr>
      </p:pic>
    </p:spTree>
    <p:extLst>
      <p:ext uri="{BB962C8B-B14F-4D97-AF65-F5344CB8AC3E}">
        <p14:creationId xmlns:p14="http://schemas.microsoft.com/office/powerpoint/2010/main" val="15868095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57577F8-30D9-43DA-A4EB-3043A7156308}"/>
              </a:ext>
            </a:extLst>
          </p:cNvPr>
          <p:cNvSpPr>
            <a:spLocks noGrp="1"/>
          </p:cNvSpPr>
          <p:nvPr>
            <p:ph type="title"/>
          </p:nvPr>
        </p:nvSpPr>
        <p:spPr>
          <a:xfrm>
            <a:off x="588303" y="290307"/>
            <a:ext cx="11015394" cy="489294"/>
          </a:xfrm>
        </p:spPr>
        <p:txBody>
          <a:bodyPr>
            <a:normAutofit/>
          </a:bodyPr>
          <a:lstStyle/>
          <a:p>
            <a:pPr>
              <a:lnSpc>
                <a:spcPct val="110000"/>
              </a:lnSpc>
              <a:spcBef>
                <a:spcPts val="0"/>
              </a:spcBef>
            </a:pPr>
            <a:r>
              <a:rPr lang="en-US" sz="3136" dirty="0"/>
              <a:t>Considerations &amp; impact</a:t>
            </a:r>
            <a:endParaRPr lang="en-US" sz="1765" dirty="0">
              <a:solidFill>
                <a:schemeClr val="accent3"/>
              </a:solidFill>
              <a:latin typeface="Segoe UI Semibold" panose="020B0502040204020203" pitchFamily="34" charset="0"/>
              <a:cs typeface="Segoe UI Semibold" panose="020B0502040204020203" pitchFamily="34" charset="0"/>
            </a:endParaRPr>
          </a:p>
        </p:txBody>
      </p:sp>
      <p:sp>
        <p:nvSpPr>
          <p:cNvPr id="13" name="Rectangle 12">
            <a:extLst>
              <a:ext uri="{FF2B5EF4-FFF2-40B4-BE49-F238E27FC236}">
                <a16:creationId xmlns:a16="http://schemas.microsoft.com/office/drawing/2014/main" id="{0B90E53C-D58E-4704-AFF5-7FFD9C39555E}"/>
              </a:ext>
            </a:extLst>
          </p:cNvPr>
          <p:cNvSpPr/>
          <p:nvPr/>
        </p:nvSpPr>
        <p:spPr bwMode="auto">
          <a:xfrm>
            <a:off x="523354" y="2452783"/>
            <a:ext cx="2311682" cy="259279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24097" marR="0" lvl="1"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Moving users all at once or in cohorts</a:t>
            </a:r>
          </a:p>
        </p:txBody>
      </p:sp>
      <p:sp>
        <p:nvSpPr>
          <p:cNvPr id="14" name="Rectangle 13">
            <a:extLst>
              <a:ext uri="{FF2B5EF4-FFF2-40B4-BE49-F238E27FC236}">
                <a16:creationId xmlns:a16="http://schemas.microsoft.com/office/drawing/2014/main" id="{D3B695A6-FBEF-49D9-A12B-E5FBFD603973}"/>
              </a:ext>
            </a:extLst>
          </p:cNvPr>
          <p:cNvSpPr/>
          <p:nvPr/>
        </p:nvSpPr>
        <p:spPr bwMode="auto">
          <a:xfrm>
            <a:off x="523354" y="5237274"/>
            <a:ext cx="2311683" cy="13154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Additional considerations</a:t>
            </a:r>
          </a:p>
        </p:txBody>
      </p:sp>
      <p:sp>
        <p:nvSpPr>
          <p:cNvPr id="16" name="Rectangle 15">
            <a:extLst>
              <a:ext uri="{FF2B5EF4-FFF2-40B4-BE49-F238E27FC236}">
                <a16:creationId xmlns:a16="http://schemas.microsoft.com/office/drawing/2014/main" id="{822AE471-26CE-4DAB-9E16-7AE6AB5F5D01}"/>
              </a:ext>
            </a:extLst>
          </p:cNvPr>
          <p:cNvSpPr/>
          <p:nvPr/>
        </p:nvSpPr>
        <p:spPr bwMode="auto">
          <a:xfrm>
            <a:off x="523354" y="953438"/>
            <a:ext cx="2311682" cy="13154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 requirements &amp; overlap</a:t>
            </a:r>
          </a:p>
        </p:txBody>
      </p:sp>
      <p:sp>
        <p:nvSpPr>
          <p:cNvPr id="17" name="Oval 16">
            <a:extLst>
              <a:ext uri="{FF2B5EF4-FFF2-40B4-BE49-F238E27FC236}">
                <a16:creationId xmlns:a16="http://schemas.microsoft.com/office/drawing/2014/main" id="{4926810C-D113-4390-8F0C-99209F7C876D}"/>
              </a:ext>
            </a:extLst>
          </p:cNvPr>
          <p:cNvSpPr/>
          <p:nvPr/>
        </p:nvSpPr>
        <p:spPr bwMode="auto">
          <a:xfrm>
            <a:off x="177503" y="3429000"/>
            <a:ext cx="545762" cy="518793"/>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2F441BB-37FE-4F82-BB2F-9DF3A73A92F5}"/>
              </a:ext>
            </a:extLst>
          </p:cNvPr>
          <p:cNvSpPr/>
          <p:nvPr/>
        </p:nvSpPr>
        <p:spPr bwMode="auto">
          <a:xfrm>
            <a:off x="2820952" y="2452783"/>
            <a:ext cx="8867007" cy="25927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834" marR="0" lvl="0" indent="-342834" algn="l" defTabSz="932293" rtl="0" eaLnBrk="1" fontAlgn="base" latinLnBrk="0" hangingPunct="1">
              <a:lnSpc>
                <a:spcPct val="90000"/>
              </a:lnSpc>
              <a:spcBef>
                <a:spcPct val="0"/>
              </a:spcBef>
              <a:spcAft>
                <a:spcPct val="0"/>
              </a:spcAft>
              <a:buClrTx/>
              <a:buSzTx/>
              <a:buFont typeface="Wingdings" panose="05000000000000000000" pitchFamily="2" charset="2"/>
              <a:buChar char="q"/>
              <a:tabLst/>
              <a:defRPr/>
            </a:pPr>
            <a: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All at once: Ideal option for best user experience</a:t>
            </a:r>
            <a:b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Quick velocity: All users have the same capability and experience at once which simplifies adoption</a:t>
            </a:r>
            <a:b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endPar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342834" marR="0" lvl="0" indent="-342834" algn="l" defTabSz="932293" rtl="0" eaLnBrk="1" fontAlgn="base" latinLnBrk="0" hangingPunct="1">
              <a:lnSpc>
                <a:spcPct val="90000"/>
              </a:lnSpc>
              <a:spcBef>
                <a:spcPct val="0"/>
              </a:spcBef>
              <a:spcAft>
                <a:spcPct val="0"/>
              </a:spcAft>
              <a:buClrTx/>
              <a:buSzTx/>
              <a:buFont typeface="Wingdings" panose="05000000000000000000" pitchFamily="2" charset="2"/>
              <a:buChar char="q"/>
              <a:tabLst/>
              <a:defRPr/>
            </a:pPr>
            <a: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Cohorts: Increased success when users adopted all the key scenarios in Teams</a:t>
            </a:r>
            <a:b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Slower velocity: Large organizations may move slower, however when Teams deployed to all users there will not be interop experiences</a:t>
            </a:r>
          </a:p>
          <a:p>
            <a:pPr marL="342834" marR="0" lvl="0" indent="-342834" algn="l" defTabSz="932293" rtl="0" eaLnBrk="1" fontAlgn="base" latinLnBrk="0" hangingPunct="1">
              <a:lnSpc>
                <a:spcPct val="90000"/>
              </a:lnSpc>
              <a:spcBef>
                <a:spcPct val="0"/>
              </a:spcBef>
              <a:spcAft>
                <a:spcPct val="0"/>
              </a:spcAft>
              <a:buClrTx/>
              <a:buSzTx/>
              <a:buFont typeface="Wingdings" panose="05000000000000000000" pitchFamily="2" charset="2"/>
              <a:buChar char="q"/>
              <a:tabLst/>
              <a:defRPr/>
            </a:pPr>
            <a:endPar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4807538-79CC-4038-9519-0F0DEBF58312}"/>
              </a:ext>
            </a:extLst>
          </p:cNvPr>
          <p:cNvSpPr/>
          <p:nvPr/>
        </p:nvSpPr>
        <p:spPr bwMode="auto">
          <a:xfrm>
            <a:off x="2835036" y="5237274"/>
            <a:ext cx="8852922" cy="13154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834" marR="0" lvl="0" indent="-342834" algn="l" defTabSz="932293" rtl="0" eaLnBrk="1" fontAlgn="base" latinLnBrk="0" hangingPunct="1">
              <a:lnSpc>
                <a:spcPct val="90000"/>
              </a:lnSpc>
              <a:spcBef>
                <a:spcPct val="0"/>
              </a:spcBef>
              <a:spcAft>
                <a:spcPct val="0"/>
              </a:spcAft>
              <a:buClrTx/>
              <a:buSzTx/>
              <a:buFont typeface="Wingdings" panose="05000000000000000000" pitchFamily="2" charset="2"/>
              <a:buChar char="q"/>
              <a:tabLst/>
              <a:defRPr/>
            </a:pPr>
            <a: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Chat messages and calls from federated customers will be received in Skype for Business until you move to Teams Only </a:t>
            </a:r>
          </a:p>
          <a:p>
            <a:pPr marL="342834" marR="0" lvl="0" indent="-342834" algn="l" defTabSz="932293" rtl="0" eaLnBrk="1" fontAlgn="base" latinLnBrk="0" hangingPunct="1">
              <a:lnSpc>
                <a:spcPct val="90000"/>
              </a:lnSpc>
              <a:spcBef>
                <a:spcPct val="0"/>
              </a:spcBef>
              <a:spcAft>
                <a:spcPct val="0"/>
              </a:spcAft>
              <a:buClrTx/>
              <a:buSzTx/>
              <a:buFont typeface="Wingdings" panose="05000000000000000000" pitchFamily="2" charset="2"/>
              <a:buChar char="q"/>
              <a:tabLst/>
              <a:defRPr/>
            </a:pPr>
            <a: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Phone System capabilities will only be available when users in Teams Only</a:t>
            </a:r>
          </a:p>
          <a:p>
            <a:pPr marL="342834" marR="0" lvl="0" indent="-342834" algn="l" defTabSz="932293" rtl="0" eaLnBrk="1" fontAlgn="base" latinLnBrk="0" hangingPunct="1">
              <a:lnSpc>
                <a:spcPct val="90000"/>
              </a:lnSpc>
              <a:spcBef>
                <a:spcPct val="0"/>
              </a:spcBef>
              <a:spcAft>
                <a:spcPct val="0"/>
              </a:spcAft>
              <a:buClrTx/>
              <a:buSzTx/>
              <a:buFont typeface="Wingdings" panose="05000000000000000000" pitchFamily="2" charset="2"/>
              <a:buChar char="q"/>
              <a:tabLst/>
              <a:defRPr/>
            </a:pPr>
            <a: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HID and meeting room devices</a:t>
            </a:r>
          </a:p>
        </p:txBody>
      </p:sp>
      <p:sp>
        <p:nvSpPr>
          <p:cNvPr id="21" name="Rectangle 20">
            <a:extLst>
              <a:ext uri="{FF2B5EF4-FFF2-40B4-BE49-F238E27FC236}">
                <a16:creationId xmlns:a16="http://schemas.microsoft.com/office/drawing/2014/main" id="{B5A047E9-4D5F-49AE-990C-9F4146A93406}"/>
              </a:ext>
            </a:extLst>
          </p:cNvPr>
          <p:cNvSpPr/>
          <p:nvPr/>
        </p:nvSpPr>
        <p:spPr bwMode="auto">
          <a:xfrm>
            <a:off x="2835037" y="953437"/>
            <a:ext cx="8867007" cy="13154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370" marR="0" lvl="0" indent="-342370" algn="l" defTabSz="932293" rtl="0" eaLnBrk="1" fontAlgn="base" latinLnBrk="0" hangingPunct="1">
              <a:lnSpc>
                <a:spcPct val="90000"/>
              </a:lnSpc>
              <a:spcBef>
                <a:spcPct val="0"/>
              </a:spcBef>
              <a:spcAft>
                <a:spcPct val="0"/>
              </a:spcAft>
              <a:buClrTx/>
              <a:buSzTx/>
              <a:buFont typeface="Wingdings" panose="05000000000000000000" pitchFamily="2" charset="2"/>
              <a:buChar char="q"/>
              <a:tabLst/>
              <a:defRPr/>
            </a:pPr>
            <a: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a:rPr>
              <a:t>Chat and calling will be available in both SFB and Teams</a:t>
            </a:r>
          </a:p>
          <a:p>
            <a:pPr marL="342370" marR="0" lvl="0" indent="-342370" algn="l" defTabSz="932293" rtl="0" eaLnBrk="1" fontAlgn="base" latinLnBrk="0" hangingPunct="1">
              <a:lnSpc>
                <a:spcPct val="90000"/>
              </a:lnSpc>
              <a:spcBef>
                <a:spcPct val="0"/>
              </a:spcBef>
              <a:spcAft>
                <a:spcPct val="0"/>
              </a:spcAft>
              <a:buClrTx/>
              <a:buSzTx/>
              <a:buFont typeface="Wingdings" panose="05000000000000000000" pitchFamily="2" charset="2"/>
              <a:buChar char="q"/>
              <a:tabLst/>
              <a:defRPr/>
            </a:pPr>
            <a:r>
              <a:rPr kumimoji="0" lang="en-US" sz="1961" b="0" i="0" u="none" strike="noStrike" kern="1200" cap="none" spc="0" normalizeH="0" baseline="0" noProof="0">
                <a:ln>
                  <a:noFill/>
                </a:ln>
                <a:solidFill>
                  <a:srgbClr val="000000"/>
                </a:solidFill>
                <a:effectLst/>
                <a:uLnTx/>
                <a:uFillTx/>
                <a:latin typeface="Segoe UI"/>
                <a:ea typeface="Segoe UI" pitchFamily="34" charset="0"/>
                <a:cs typeface="Segoe UI"/>
              </a:rPr>
              <a:t>Meeting scheduling and joining is available in both products</a:t>
            </a:r>
          </a:p>
        </p:txBody>
      </p:sp>
      <p:sp>
        <p:nvSpPr>
          <p:cNvPr id="22" name="Oval 21">
            <a:extLst>
              <a:ext uri="{FF2B5EF4-FFF2-40B4-BE49-F238E27FC236}">
                <a16:creationId xmlns:a16="http://schemas.microsoft.com/office/drawing/2014/main" id="{B09D6F44-A1DC-447C-BAF0-47B04F0338D4}"/>
              </a:ext>
            </a:extLst>
          </p:cNvPr>
          <p:cNvSpPr/>
          <p:nvPr/>
        </p:nvSpPr>
        <p:spPr bwMode="auto">
          <a:xfrm>
            <a:off x="182831" y="5635592"/>
            <a:ext cx="545762" cy="518793"/>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2FA0AF17-026C-4B03-BC05-269C66175206}"/>
              </a:ext>
            </a:extLst>
          </p:cNvPr>
          <p:cNvSpPr/>
          <p:nvPr/>
        </p:nvSpPr>
        <p:spPr bwMode="auto">
          <a:xfrm>
            <a:off x="182831" y="1289293"/>
            <a:ext cx="545762" cy="518793"/>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pic>
        <p:nvPicPr>
          <p:cNvPr id="30" name="Picture 29">
            <a:extLst>
              <a:ext uri="{FF2B5EF4-FFF2-40B4-BE49-F238E27FC236}">
                <a16:creationId xmlns:a16="http://schemas.microsoft.com/office/drawing/2014/main" id="{16FB6976-E16E-4027-9700-BA469E0F61FB}"/>
              </a:ext>
            </a:extLst>
          </p:cNvPr>
          <p:cNvPicPr>
            <a:picLocks noChangeAspect="1"/>
          </p:cNvPicPr>
          <p:nvPr/>
        </p:nvPicPr>
        <p:blipFill>
          <a:blip r:embed="rId4"/>
          <a:stretch>
            <a:fillRect/>
          </a:stretch>
        </p:blipFill>
        <p:spPr>
          <a:xfrm>
            <a:off x="210400" y="3434346"/>
            <a:ext cx="479968" cy="479968"/>
          </a:xfrm>
          <a:prstGeom prst="rect">
            <a:avLst/>
          </a:prstGeom>
        </p:spPr>
      </p:pic>
      <p:grpSp>
        <p:nvGrpSpPr>
          <p:cNvPr id="11" name="Group 11">
            <a:extLst>
              <a:ext uri="{FF2B5EF4-FFF2-40B4-BE49-F238E27FC236}">
                <a16:creationId xmlns:a16="http://schemas.microsoft.com/office/drawing/2014/main" id="{A44CFFF7-E397-441B-A44F-E805DE6AFE24}"/>
              </a:ext>
            </a:extLst>
          </p:cNvPr>
          <p:cNvGrpSpPr>
            <a:grpSpLocks noChangeAspect="1"/>
          </p:cNvGrpSpPr>
          <p:nvPr/>
        </p:nvGrpSpPr>
        <p:grpSpPr bwMode="auto">
          <a:xfrm>
            <a:off x="288270" y="1385634"/>
            <a:ext cx="326110" cy="326110"/>
            <a:chOff x="165" y="863"/>
            <a:chExt cx="242" cy="242"/>
          </a:xfrm>
        </p:grpSpPr>
        <p:sp>
          <p:nvSpPr>
            <p:cNvPr id="12" name="AutoShape 10">
              <a:extLst>
                <a:ext uri="{FF2B5EF4-FFF2-40B4-BE49-F238E27FC236}">
                  <a16:creationId xmlns:a16="http://schemas.microsoft.com/office/drawing/2014/main" id="{269B52FE-923D-42FB-B707-61D5B5D8E49A}"/>
                </a:ext>
              </a:extLst>
            </p:cNvPr>
            <p:cNvSpPr>
              <a:spLocks noChangeAspect="1" noChangeArrowheads="1" noTextEdit="1"/>
            </p:cNvSpPr>
            <p:nvPr/>
          </p:nvSpPr>
          <p:spPr bwMode="auto">
            <a:xfrm>
              <a:off x="165" y="863"/>
              <a:ext cx="24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2">
              <a:extLst>
                <a:ext uri="{FF2B5EF4-FFF2-40B4-BE49-F238E27FC236}">
                  <a16:creationId xmlns:a16="http://schemas.microsoft.com/office/drawing/2014/main" id="{505C4042-93E6-47BD-93B3-A7F99E8F52F3}"/>
                </a:ext>
              </a:extLst>
            </p:cNvPr>
            <p:cNvSpPr>
              <a:spLocks noEditPoints="1"/>
            </p:cNvSpPr>
            <p:nvPr/>
          </p:nvSpPr>
          <p:spPr bwMode="auto">
            <a:xfrm>
              <a:off x="165" y="901"/>
              <a:ext cx="250" cy="168"/>
            </a:xfrm>
            <a:custGeom>
              <a:avLst/>
              <a:gdLst>
                <a:gd name="T0" fmla="*/ 164 w 426"/>
                <a:gd name="T1" fmla="*/ 112 h 286"/>
                <a:gd name="T2" fmla="*/ 164 w 426"/>
                <a:gd name="T3" fmla="*/ 112 h 286"/>
                <a:gd name="T4" fmla="*/ 175 w 426"/>
                <a:gd name="T5" fmla="*/ 95 h 286"/>
                <a:gd name="T6" fmla="*/ 192 w 426"/>
                <a:gd name="T7" fmla="*/ 83 h 286"/>
                <a:gd name="T8" fmla="*/ 213 w 426"/>
                <a:gd name="T9" fmla="*/ 79 h 286"/>
                <a:gd name="T10" fmla="*/ 233 w 426"/>
                <a:gd name="T11" fmla="*/ 83 h 286"/>
                <a:gd name="T12" fmla="*/ 250 w 426"/>
                <a:gd name="T13" fmla="*/ 95 h 286"/>
                <a:gd name="T14" fmla="*/ 262 w 426"/>
                <a:gd name="T15" fmla="*/ 112 h 286"/>
                <a:gd name="T16" fmla="*/ 266 w 426"/>
                <a:gd name="T17" fmla="*/ 133 h 286"/>
                <a:gd name="T18" fmla="*/ 262 w 426"/>
                <a:gd name="T19" fmla="*/ 153 h 286"/>
                <a:gd name="T20" fmla="*/ 250 w 426"/>
                <a:gd name="T21" fmla="*/ 170 h 286"/>
                <a:gd name="T22" fmla="*/ 233 w 426"/>
                <a:gd name="T23" fmla="*/ 182 h 286"/>
                <a:gd name="T24" fmla="*/ 213 w 426"/>
                <a:gd name="T25" fmla="*/ 186 h 286"/>
                <a:gd name="T26" fmla="*/ 192 w 426"/>
                <a:gd name="T27" fmla="*/ 182 h 286"/>
                <a:gd name="T28" fmla="*/ 175 w 426"/>
                <a:gd name="T29" fmla="*/ 170 h 286"/>
                <a:gd name="T30" fmla="*/ 164 w 426"/>
                <a:gd name="T31" fmla="*/ 153 h 286"/>
                <a:gd name="T32" fmla="*/ 160 w 426"/>
                <a:gd name="T33" fmla="*/ 133 h 286"/>
                <a:gd name="T34" fmla="*/ 164 w 426"/>
                <a:gd name="T35" fmla="*/ 112 h 286"/>
                <a:gd name="T36" fmla="*/ 298 w 426"/>
                <a:gd name="T37" fmla="*/ 32 h 286"/>
                <a:gd name="T38" fmla="*/ 298 w 426"/>
                <a:gd name="T39" fmla="*/ 32 h 286"/>
                <a:gd name="T40" fmla="*/ 394 w 426"/>
                <a:gd name="T41" fmla="*/ 32 h 286"/>
                <a:gd name="T42" fmla="*/ 394 w 426"/>
                <a:gd name="T43" fmla="*/ 128 h 286"/>
                <a:gd name="T44" fmla="*/ 298 w 426"/>
                <a:gd name="T45" fmla="*/ 128 h 286"/>
                <a:gd name="T46" fmla="*/ 298 w 426"/>
                <a:gd name="T47" fmla="*/ 32 h 286"/>
                <a:gd name="T48" fmla="*/ 0 w 426"/>
                <a:gd name="T49" fmla="*/ 286 h 286"/>
                <a:gd name="T50" fmla="*/ 0 w 426"/>
                <a:gd name="T51" fmla="*/ 286 h 286"/>
                <a:gd name="T52" fmla="*/ 133 w 426"/>
                <a:gd name="T53" fmla="*/ 286 h 286"/>
                <a:gd name="T54" fmla="*/ 137 w 426"/>
                <a:gd name="T55" fmla="*/ 266 h 286"/>
                <a:gd name="T56" fmla="*/ 119 w 426"/>
                <a:gd name="T57" fmla="*/ 274 h 286"/>
                <a:gd name="T58" fmla="*/ 92 w 426"/>
                <a:gd name="T59" fmla="*/ 247 h 286"/>
                <a:gd name="T60" fmla="*/ 119 w 426"/>
                <a:gd name="T61" fmla="*/ 220 h 286"/>
                <a:gd name="T62" fmla="*/ 146 w 426"/>
                <a:gd name="T63" fmla="*/ 247 h 286"/>
                <a:gd name="T64" fmla="*/ 145 w 426"/>
                <a:gd name="T65" fmla="*/ 249 h 286"/>
                <a:gd name="T66" fmla="*/ 156 w 426"/>
                <a:gd name="T67" fmla="*/ 236 h 286"/>
                <a:gd name="T68" fmla="*/ 181 w 426"/>
                <a:gd name="T69" fmla="*/ 219 h 286"/>
                <a:gd name="T70" fmla="*/ 213 w 426"/>
                <a:gd name="T71" fmla="*/ 213 h 286"/>
                <a:gd name="T72" fmla="*/ 245 w 426"/>
                <a:gd name="T73" fmla="*/ 219 h 286"/>
                <a:gd name="T74" fmla="*/ 270 w 426"/>
                <a:gd name="T75" fmla="*/ 236 h 286"/>
                <a:gd name="T76" fmla="*/ 279 w 426"/>
                <a:gd name="T77" fmla="*/ 247 h 286"/>
                <a:gd name="T78" fmla="*/ 306 w 426"/>
                <a:gd name="T79" fmla="*/ 220 h 286"/>
                <a:gd name="T80" fmla="*/ 332 w 426"/>
                <a:gd name="T81" fmla="*/ 247 h 286"/>
                <a:gd name="T82" fmla="*/ 306 w 426"/>
                <a:gd name="T83" fmla="*/ 274 h 286"/>
                <a:gd name="T84" fmla="*/ 289 w 426"/>
                <a:gd name="T85" fmla="*/ 267 h 286"/>
                <a:gd name="T86" fmla="*/ 292 w 426"/>
                <a:gd name="T87" fmla="*/ 286 h 286"/>
                <a:gd name="T88" fmla="*/ 426 w 426"/>
                <a:gd name="T89" fmla="*/ 286 h 286"/>
                <a:gd name="T90" fmla="*/ 426 w 426"/>
                <a:gd name="T91" fmla="*/ 0 h 286"/>
                <a:gd name="T92" fmla="*/ 0 w 426"/>
                <a:gd name="T93" fmla="*/ 0 h 286"/>
                <a:gd name="T94" fmla="*/ 0 w 426"/>
                <a:gd name="T95"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6" h="286">
                  <a:moveTo>
                    <a:pt x="164" y="112"/>
                  </a:moveTo>
                  <a:lnTo>
                    <a:pt x="164" y="112"/>
                  </a:lnTo>
                  <a:cubicBezTo>
                    <a:pt x="167" y="105"/>
                    <a:pt x="170" y="100"/>
                    <a:pt x="175" y="95"/>
                  </a:cubicBezTo>
                  <a:cubicBezTo>
                    <a:pt x="180" y="90"/>
                    <a:pt x="186" y="86"/>
                    <a:pt x="192" y="83"/>
                  </a:cubicBezTo>
                  <a:cubicBezTo>
                    <a:pt x="199" y="81"/>
                    <a:pt x="205" y="79"/>
                    <a:pt x="213" y="79"/>
                  </a:cubicBezTo>
                  <a:cubicBezTo>
                    <a:pt x="220" y="79"/>
                    <a:pt x="227" y="81"/>
                    <a:pt x="233" y="83"/>
                  </a:cubicBezTo>
                  <a:cubicBezTo>
                    <a:pt x="240" y="86"/>
                    <a:pt x="246" y="90"/>
                    <a:pt x="250" y="95"/>
                  </a:cubicBezTo>
                  <a:cubicBezTo>
                    <a:pt x="255" y="100"/>
                    <a:pt x="259" y="105"/>
                    <a:pt x="262" y="112"/>
                  </a:cubicBezTo>
                  <a:cubicBezTo>
                    <a:pt x="265" y="118"/>
                    <a:pt x="266" y="125"/>
                    <a:pt x="266" y="133"/>
                  </a:cubicBezTo>
                  <a:cubicBezTo>
                    <a:pt x="266" y="140"/>
                    <a:pt x="265" y="147"/>
                    <a:pt x="262" y="153"/>
                  </a:cubicBezTo>
                  <a:cubicBezTo>
                    <a:pt x="259" y="160"/>
                    <a:pt x="255" y="165"/>
                    <a:pt x="250" y="170"/>
                  </a:cubicBezTo>
                  <a:cubicBezTo>
                    <a:pt x="246" y="175"/>
                    <a:pt x="240" y="179"/>
                    <a:pt x="233" y="182"/>
                  </a:cubicBezTo>
                  <a:cubicBezTo>
                    <a:pt x="227" y="184"/>
                    <a:pt x="220" y="186"/>
                    <a:pt x="213" y="186"/>
                  </a:cubicBezTo>
                  <a:cubicBezTo>
                    <a:pt x="205" y="186"/>
                    <a:pt x="199" y="184"/>
                    <a:pt x="192" y="182"/>
                  </a:cubicBezTo>
                  <a:cubicBezTo>
                    <a:pt x="186" y="179"/>
                    <a:pt x="180" y="175"/>
                    <a:pt x="175" y="170"/>
                  </a:cubicBezTo>
                  <a:cubicBezTo>
                    <a:pt x="170" y="165"/>
                    <a:pt x="167" y="160"/>
                    <a:pt x="164" y="153"/>
                  </a:cubicBezTo>
                  <a:cubicBezTo>
                    <a:pt x="161" y="147"/>
                    <a:pt x="160" y="140"/>
                    <a:pt x="160" y="133"/>
                  </a:cubicBezTo>
                  <a:cubicBezTo>
                    <a:pt x="160" y="125"/>
                    <a:pt x="161" y="118"/>
                    <a:pt x="164" y="112"/>
                  </a:cubicBezTo>
                  <a:close/>
                  <a:moveTo>
                    <a:pt x="298" y="32"/>
                  </a:moveTo>
                  <a:lnTo>
                    <a:pt x="298" y="32"/>
                  </a:lnTo>
                  <a:lnTo>
                    <a:pt x="394" y="32"/>
                  </a:lnTo>
                  <a:lnTo>
                    <a:pt x="394" y="128"/>
                  </a:lnTo>
                  <a:lnTo>
                    <a:pt x="298" y="128"/>
                  </a:lnTo>
                  <a:lnTo>
                    <a:pt x="298" y="32"/>
                  </a:lnTo>
                  <a:close/>
                  <a:moveTo>
                    <a:pt x="0" y="286"/>
                  </a:moveTo>
                  <a:lnTo>
                    <a:pt x="0" y="286"/>
                  </a:lnTo>
                  <a:lnTo>
                    <a:pt x="133" y="286"/>
                  </a:lnTo>
                  <a:cubicBezTo>
                    <a:pt x="134" y="279"/>
                    <a:pt x="135" y="272"/>
                    <a:pt x="137" y="266"/>
                  </a:cubicBezTo>
                  <a:cubicBezTo>
                    <a:pt x="133" y="271"/>
                    <a:pt x="126" y="274"/>
                    <a:pt x="119" y="274"/>
                  </a:cubicBezTo>
                  <a:cubicBezTo>
                    <a:pt x="104" y="274"/>
                    <a:pt x="92" y="262"/>
                    <a:pt x="92" y="247"/>
                  </a:cubicBezTo>
                  <a:cubicBezTo>
                    <a:pt x="92" y="232"/>
                    <a:pt x="104" y="220"/>
                    <a:pt x="119" y="220"/>
                  </a:cubicBezTo>
                  <a:cubicBezTo>
                    <a:pt x="134" y="220"/>
                    <a:pt x="146" y="232"/>
                    <a:pt x="146" y="247"/>
                  </a:cubicBezTo>
                  <a:cubicBezTo>
                    <a:pt x="146" y="248"/>
                    <a:pt x="145" y="249"/>
                    <a:pt x="145" y="249"/>
                  </a:cubicBezTo>
                  <a:cubicBezTo>
                    <a:pt x="148" y="245"/>
                    <a:pt x="152" y="240"/>
                    <a:pt x="156" y="236"/>
                  </a:cubicBezTo>
                  <a:cubicBezTo>
                    <a:pt x="163" y="229"/>
                    <a:pt x="172" y="223"/>
                    <a:pt x="181" y="219"/>
                  </a:cubicBezTo>
                  <a:cubicBezTo>
                    <a:pt x="191" y="215"/>
                    <a:pt x="202" y="213"/>
                    <a:pt x="213" y="213"/>
                  </a:cubicBezTo>
                  <a:cubicBezTo>
                    <a:pt x="224" y="213"/>
                    <a:pt x="235" y="215"/>
                    <a:pt x="245" y="219"/>
                  </a:cubicBezTo>
                  <a:cubicBezTo>
                    <a:pt x="254" y="223"/>
                    <a:pt x="263" y="228"/>
                    <a:pt x="270" y="236"/>
                  </a:cubicBezTo>
                  <a:cubicBezTo>
                    <a:pt x="273" y="239"/>
                    <a:pt x="276" y="243"/>
                    <a:pt x="279" y="247"/>
                  </a:cubicBezTo>
                  <a:cubicBezTo>
                    <a:pt x="279" y="232"/>
                    <a:pt x="291" y="220"/>
                    <a:pt x="306" y="220"/>
                  </a:cubicBezTo>
                  <a:cubicBezTo>
                    <a:pt x="321" y="220"/>
                    <a:pt x="332" y="232"/>
                    <a:pt x="332" y="247"/>
                  </a:cubicBezTo>
                  <a:cubicBezTo>
                    <a:pt x="332" y="262"/>
                    <a:pt x="321" y="274"/>
                    <a:pt x="306" y="274"/>
                  </a:cubicBezTo>
                  <a:cubicBezTo>
                    <a:pt x="299" y="274"/>
                    <a:pt x="293" y="271"/>
                    <a:pt x="289" y="267"/>
                  </a:cubicBezTo>
                  <a:cubicBezTo>
                    <a:pt x="291" y="273"/>
                    <a:pt x="292" y="279"/>
                    <a:pt x="292" y="286"/>
                  </a:cubicBezTo>
                  <a:lnTo>
                    <a:pt x="426" y="286"/>
                  </a:lnTo>
                  <a:lnTo>
                    <a:pt x="426" y="0"/>
                  </a:lnTo>
                  <a:lnTo>
                    <a:pt x="0" y="0"/>
                  </a:lnTo>
                  <a:lnTo>
                    <a:pt x="0" y="286"/>
                  </a:lnTo>
                  <a:close/>
                </a:path>
              </a:pathLst>
            </a:custGeom>
            <a:solidFill>
              <a:srgbClr val="C1C1C1"/>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3">
              <a:extLst>
                <a:ext uri="{FF2B5EF4-FFF2-40B4-BE49-F238E27FC236}">
                  <a16:creationId xmlns:a16="http://schemas.microsoft.com/office/drawing/2014/main" id="{078BFB77-9D65-43D4-AF15-81736DE8FE28}"/>
                </a:ext>
              </a:extLst>
            </p:cNvPr>
            <p:cNvSpPr>
              <a:spLocks/>
            </p:cNvSpPr>
            <p:nvPr/>
          </p:nvSpPr>
          <p:spPr bwMode="auto">
            <a:xfrm>
              <a:off x="165" y="1069"/>
              <a:ext cx="250" cy="23"/>
            </a:xfrm>
            <a:custGeom>
              <a:avLst/>
              <a:gdLst>
                <a:gd name="T0" fmla="*/ 133 w 426"/>
                <a:gd name="T1" fmla="*/ 0 h 40"/>
                <a:gd name="T2" fmla="*/ 133 w 426"/>
                <a:gd name="T3" fmla="*/ 0 h 40"/>
                <a:gd name="T4" fmla="*/ 0 w 426"/>
                <a:gd name="T5" fmla="*/ 0 h 40"/>
                <a:gd name="T6" fmla="*/ 0 w 426"/>
                <a:gd name="T7" fmla="*/ 40 h 40"/>
                <a:gd name="T8" fmla="*/ 426 w 426"/>
                <a:gd name="T9" fmla="*/ 40 h 40"/>
                <a:gd name="T10" fmla="*/ 426 w 426"/>
                <a:gd name="T11" fmla="*/ 0 h 40"/>
                <a:gd name="T12" fmla="*/ 292 w 426"/>
                <a:gd name="T13" fmla="*/ 0 h 40"/>
                <a:gd name="T14" fmla="*/ 133 w 426"/>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40">
                  <a:moveTo>
                    <a:pt x="133" y="0"/>
                  </a:moveTo>
                  <a:lnTo>
                    <a:pt x="133" y="0"/>
                  </a:lnTo>
                  <a:lnTo>
                    <a:pt x="0" y="0"/>
                  </a:lnTo>
                  <a:lnTo>
                    <a:pt x="0" y="40"/>
                  </a:lnTo>
                  <a:lnTo>
                    <a:pt x="426" y="40"/>
                  </a:lnTo>
                  <a:lnTo>
                    <a:pt x="426" y="0"/>
                  </a:lnTo>
                  <a:lnTo>
                    <a:pt x="292" y="0"/>
                  </a:lnTo>
                  <a:lnTo>
                    <a:pt x="133" y="0"/>
                  </a:lnTo>
                  <a:close/>
                </a:path>
              </a:pathLst>
            </a:custGeom>
            <a:solidFill>
              <a:srgbClr val="2F2F2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4">
              <a:extLst>
                <a:ext uri="{FF2B5EF4-FFF2-40B4-BE49-F238E27FC236}">
                  <a16:creationId xmlns:a16="http://schemas.microsoft.com/office/drawing/2014/main" id="{9D3D25D0-4D4C-4F46-832E-F1A7621A23D8}"/>
                </a:ext>
              </a:extLst>
            </p:cNvPr>
            <p:cNvSpPr>
              <a:spLocks/>
            </p:cNvSpPr>
            <p:nvPr/>
          </p:nvSpPr>
          <p:spPr bwMode="auto">
            <a:xfrm>
              <a:off x="165" y="878"/>
              <a:ext cx="250" cy="23"/>
            </a:xfrm>
            <a:custGeom>
              <a:avLst/>
              <a:gdLst>
                <a:gd name="T0" fmla="*/ 0 w 426"/>
                <a:gd name="T1" fmla="*/ 40 h 40"/>
                <a:gd name="T2" fmla="*/ 0 w 426"/>
                <a:gd name="T3" fmla="*/ 40 h 40"/>
                <a:gd name="T4" fmla="*/ 426 w 426"/>
                <a:gd name="T5" fmla="*/ 40 h 40"/>
                <a:gd name="T6" fmla="*/ 426 w 426"/>
                <a:gd name="T7" fmla="*/ 0 h 40"/>
                <a:gd name="T8" fmla="*/ 0 w 426"/>
                <a:gd name="T9" fmla="*/ 0 h 40"/>
                <a:gd name="T10" fmla="*/ 0 w 426"/>
                <a:gd name="T11" fmla="*/ 40 h 40"/>
              </a:gdLst>
              <a:ahLst/>
              <a:cxnLst>
                <a:cxn ang="0">
                  <a:pos x="T0" y="T1"/>
                </a:cxn>
                <a:cxn ang="0">
                  <a:pos x="T2" y="T3"/>
                </a:cxn>
                <a:cxn ang="0">
                  <a:pos x="T4" y="T5"/>
                </a:cxn>
                <a:cxn ang="0">
                  <a:pos x="T6" y="T7"/>
                </a:cxn>
                <a:cxn ang="0">
                  <a:pos x="T8" y="T9"/>
                </a:cxn>
                <a:cxn ang="0">
                  <a:pos x="T10" y="T11"/>
                </a:cxn>
              </a:cxnLst>
              <a:rect l="0" t="0" r="r" b="b"/>
              <a:pathLst>
                <a:path w="426" h="40">
                  <a:moveTo>
                    <a:pt x="0" y="40"/>
                  </a:moveTo>
                  <a:lnTo>
                    <a:pt x="0" y="40"/>
                  </a:lnTo>
                  <a:lnTo>
                    <a:pt x="426" y="40"/>
                  </a:lnTo>
                  <a:lnTo>
                    <a:pt x="426" y="0"/>
                  </a:lnTo>
                  <a:lnTo>
                    <a:pt x="0" y="0"/>
                  </a:lnTo>
                  <a:lnTo>
                    <a:pt x="0" y="40"/>
                  </a:lnTo>
                  <a:close/>
                </a:path>
              </a:pathLst>
            </a:custGeom>
            <a:solidFill>
              <a:srgbClr val="2F2F2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5">
              <a:extLst>
                <a:ext uri="{FF2B5EF4-FFF2-40B4-BE49-F238E27FC236}">
                  <a16:creationId xmlns:a16="http://schemas.microsoft.com/office/drawing/2014/main" id="{77F2CEC7-0BCF-467B-A45A-92AEF41614D7}"/>
                </a:ext>
              </a:extLst>
            </p:cNvPr>
            <p:cNvSpPr>
              <a:spLocks/>
            </p:cNvSpPr>
            <p:nvPr/>
          </p:nvSpPr>
          <p:spPr bwMode="auto">
            <a:xfrm>
              <a:off x="219" y="1030"/>
              <a:ext cx="32" cy="32"/>
            </a:xfrm>
            <a:custGeom>
              <a:avLst/>
              <a:gdLst>
                <a:gd name="T0" fmla="*/ 54 w 54"/>
                <a:gd name="T1" fmla="*/ 27 h 54"/>
                <a:gd name="T2" fmla="*/ 54 w 54"/>
                <a:gd name="T3" fmla="*/ 27 h 54"/>
                <a:gd name="T4" fmla="*/ 27 w 54"/>
                <a:gd name="T5" fmla="*/ 0 h 54"/>
                <a:gd name="T6" fmla="*/ 0 w 54"/>
                <a:gd name="T7" fmla="*/ 27 h 54"/>
                <a:gd name="T8" fmla="*/ 27 w 54"/>
                <a:gd name="T9" fmla="*/ 54 h 54"/>
                <a:gd name="T10" fmla="*/ 45 w 54"/>
                <a:gd name="T11" fmla="*/ 46 h 54"/>
                <a:gd name="T12" fmla="*/ 53 w 54"/>
                <a:gd name="T13" fmla="*/ 29 h 54"/>
                <a:gd name="T14" fmla="*/ 54 w 54"/>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54" y="27"/>
                  </a:moveTo>
                  <a:lnTo>
                    <a:pt x="54" y="27"/>
                  </a:lnTo>
                  <a:cubicBezTo>
                    <a:pt x="54" y="12"/>
                    <a:pt x="42" y="0"/>
                    <a:pt x="27" y="0"/>
                  </a:cubicBezTo>
                  <a:cubicBezTo>
                    <a:pt x="12" y="0"/>
                    <a:pt x="0" y="12"/>
                    <a:pt x="0" y="27"/>
                  </a:cubicBezTo>
                  <a:cubicBezTo>
                    <a:pt x="0" y="42"/>
                    <a:pt x="12" y="54"/>
                    <a:pt x="27" y="54"/>
                  </a:cubicBezTo>
                  <a:cubicBezTo>
                    <a:pt x="34" y="54"/>
                    <a:pt x="41" y="51"/>
                    <a:pt x="45" y="46"/>
                  </a:cubicBezTo>
                  <a:cubicBezTo>
                    <a:pt x="50" y="42"/>
                    <a:pt x="53" y="36"/>
                    <a:pt x="53" y="29"/>
                  </a:cubicBezTo>
                  <a:cubicBezTo>
                    <a:pt x="53" y="29"/>
                    <a:pt x="54" y="28"/>
                    <a:pt x="54" y="27"/>
                  </a:cubicBezTo>
                  <a:close/>
                </a:path>
              </a:pathLst>
            </a:custGeom>
            <a:solidFill>
              <a:srgbClr val="0078D4"/>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16">
              <a:extLst>
                <a:ext uri="{FF2B5EF4-FFF2-40B4-BE49-F238E27FC236}">
                  <a16:creationId xmlns:a16="http://schemas.microsoft.com/office/drawing/2014/main" id="{C51AAFE2-C264-4AE4-A30A-2DE4E63AEDB9}"/>
                </a:ext>
              </a:extLst>
            </p:cNvPr>
            <p:cNvSpPr>
              <a:spLocks/>
            </p:cNvSpPr>
            <p:nvPr/>
          </p:nvSpPr>
          <p:spPr bwMode="auto">
            <a:xfrm>
              <a:off x="274" y="1030"/>
              <a:ext cx="31" cy="32"/>
            </a:xfrm>
            <a:custGeom>
              <a:avLst/>
              <a:gdLst>
                <a:gd name="T0" fmla="*/ 27 w 53"/>
                <a:gd name="T1" fmla="*/ 0 h 54"/>
                <a:gd name="T2" fmla="*/ 27 w 53"/>
                <a:gd name="T3" fmla="*/ 0 h 54"/>
                <a:gd name="T4" fmla="*/ 0 w 53"/>
                <a:gd name="T5" fmla="*/ 27 h 54"/>
                <a:gd name="T6" fmla="*/ 27 w 53"/>
                <a:gd name="T7" fmla="*/ 54 h 54"/>
                <a:gd name="T8" fmla="*/ 53 w 53"/>
                <a:gd name="T9" fmla="*/ 27 h 54"/>
                <a:gd name="T10" fmla="*/ 27 w 53"/>
                <a:gd name="T11" fmla="*/ 0 h 54"/>
              </a:gdLst>
              <a:ahLst/>
              <a:cxnLst>
                <a:cxn ang="0">
                  <a:pos x="T0" y="T1"/>
                </a:cxn>
                <a:cxn ang="0">
                  <a:pos x="T2" y="T3"/>
                </a:cxn>
                <a:cxn ang="0">
                  <a:pos x="T4" y="T5"/>
                </a:cxn>
                <a:cxn ang="0">
                  <a:pos x="T6" y="T7"/>
                </a:cxn>
                <a:cxn ang="0">
                  <a:pos x="T8" y="T9"/>
                </a:cxn>
                <a:cxn ang="0">
                  <a:pos x="T10" y="T11"/>
                </a:cxn>
              </a:cxnLst>
              <a:rect l="0" t="0" r="r" b="b"/>
              <a:pathLst>
                <a:path w="53" h="54">
                  <a:moveTo>
                    <a:pt x="27" y="0"/>
                  </a:moveTo>
                  <a:lnTo>
                    <a:pt x="27" y="0"/>
                  </a:lnTo>
                  <a:cubicBezTo>
                    <a:pt x="12" y="0"/>
                    <a:pt x="0" y="12"/>
                    <a:pt x="0" y="27"/>
                  </a:cubicBezTo>
                  <a:cubicBezTo>
                    <a:pt x="0" y="42"/>
                    <a:pt x="12" y="54"/>
                    <a:pt x="27" y="54"/>
                  </a:cubicBezTo>
                  <a:cubicBezTo>
                    <a:pt x="42" y="54"/>
                    <a:pt x="53" y="42"/>
                    <a:pt x="53" y="27"/>
                  </a:cubicBezTo>
                  <a:cubicBezTo>
                    <a:pt x="53" y="12"/>
                    <a:pt x="42" y="0"/>
                    <a:pt x="27" y="0"/>
                  </a:cubicBezTo>
                  <a:close/>
                </a:path>
              </a:pathLst>
            </a:custGeom>
            <a:solidFill>
              <a:srgbClr val="C1C1C1"/>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17">
              <a:extLst>
                <a:ext uri="{FF2B5EF4-FFF2-40B4-BE49-F238E27FC236}">
                  <a16:creationId xmlns:a16="http://schemas.microsoft.com/office/drawing/2014/main" id="{24929133-A829-4CC2-864F-CA9D4EC5594B}"/>
                </a:ext>
              </a:extLst>
            </p:cNvPr>
            <p:cNvSpPr>
              <a:spLocks/>
            </p:cNvSpPr>
            <p:nvPr/>
          </p:nvSpPr>
          <p:spPr bwMode="auto">
            <a:xfrm>
              <a:off x="329" y="1030"/>
              <a:ext cx="31" cy="32"/>
            </a:xfrm>
            <a:custGeom>
              <a:avLst/>
              <a:gdLst>
                <a:gd name="T0" fmla="*/ 27 w 53"/>
                <a:gd name="T1" fmla="*/ 54 h 54"/>
                <a:gd name="T2" fmla="*/ 27 w 53"/>
                <a:gd name="T3" fmla="*/ 54 h 54"/>
                <a:gd name="T4" fmla="*/ 53 w 53"/>
                <a:gd name="T5" fmla="*/ 27 h 54"/>
                <a:gd name="T6" fmla="*/ 27 w 53"/>
                <a:gd name="T7" fmla="*/ 0 h 54"/>
                <a:gd name="T8" fmla="*/ 0 w 53"/>
                <a:gd name="T9" fmla="*/ 27 h 54"/>
                <a:gd name="T10" fmla="*/ 10 w 53"/>
                <a:gd name="T11" fmla="*/ 47 h 54"/>
                <a:gd name="T12" fmla="*/ 27 w 5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27" y="54"/>
                  </a:moveTo>
                  <a:lnTo>
                    <a:pt x="27" y="54"/>
                  </a:lnTo>
                  <a:cubicBezTo>
                    <a:pt x="42" y="54"/>
                    <a:pt x="53" y="42"/>
                    <a:pt x="53" y="27"/>
                  </a:cubicBezTo>
                  <a:cubicBezTo>
                    <a:pt x="53" y="12"/>
                    <a:pt x="42" y="0"/>
                    <a:pt x="27" y="0"/>
                  </a:cubicBezTo>
                  <a:cubicBezTo>
                    <a:pt x="12" y="0"/>
                    <a:pt x="0" y="12"/>
                    <a:pt x="0" y="27"/>
                  </a:cubicBezTo>
                  <a:cubicBezTo>
                    <a:pt x="0" y="35"/>
                    <a:pt x="4" y="42"/>
                    <a:pt x="10" y="47"/>
                  </a:cubicBezTo>
                  <a:cubicBezTo>
                    <a:pt x="14" y="51"/>
                    <a:pt x="20" y="54"/>
                    <a:pt x="27" y="54"/>
                  </a:cubicBezTo>
                  <a:close/>
                </a:path>
              </a:pathLst>
            </a:custGeom>
            <a:solidFill>
              <a:srgbClr val="2F2F2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28">
            <a:extLst>
              <a:ext uri="{FF2B5EF4-FFF2-40B4-BE49-F238E27FC236}">
                <a16:creationId xmlns:a16="http://schemas.microsoft.com/office/drawing/2014/main" id="{923244BA-4A36-4DDE-A7CA-A40D9B3287F3}"/>
              </a:ext>
            </a:extLst>
          </p:cNvPr>
          <p:cNvGrpSpPr>
            <a:grpSpLocks noChangeAspect="1"/>
          </p:cNvGrpSpPr>
          <p:nvPr/>
        </p:nvGrpSpPr>
        <p:grpSpPr bwMode="auto">
          <a:xfrm>
            <a:off x="284802" y="5726130"/>
            <a:ext cx="337716" cy="337715"/>
            <a:chOff x="190" y="3685"/>
            <a:chExt cx="217" cy="217"/>
          </a:xfrm>
        </p:grpSpPr>
        <p:sp>
          <p:nvSpPr>
            <p:cNvPr id="45" name="AutoShape 27">
              <a:extLst>
                <a:ext uri="{FF2B5EF4-FFF2-40B4-BE49-F238E27FC236}">
                  <a16:creationId xmlns:a16="http://schemas.microsoft.com/office/drawing/2014/main" id="{D014D85F-E3F2-413E-9551-F7CDF1D4DA44}"/>
                </a:ext>
              </a:extLst>
            </p:cNvPr>
            <p:cNvSpPr>
              <a:spLocks noChangeAspect="1" noChangeArrowheads="1" noTextEdit="1"/>
            </p:cNvSpPr>
            <p:nvPr/>
          </p:nvSpPr>
          <p:spPr bwMode="auto">
            <a:xfrm>
              <a:off x="190" y="3685"/>
              <a:ext cx="21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29">
              <a:extLst>
                <a:ext uri="{FF2B5EF4-FFF2-40B4-BE49-F238E27FC236}">
                  <a16:creationId xmlns:a16="http://schemas.microsoft.com/office/drawing/2014/main" id="{D394EBF6-4A83-43DD-922F-860B9D4D966A}"/>
                </a:ext>
              </a:extLst>
            </p:cNvPr>
            <p:cNvSpPr>
              <a:spLocks/>
            </p:cNvSpPr>
            <p:nvPr/>
          </p:nvSpPr>
          <p:spPr bwMode="auto">
            <a:xfrm>
              <a:off x="260" y="3683"/>
              <a:ext cx="154" cy="154"/>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30">
              <a:extLst>
                <a:ext uri="{FF2B5EF4-FFF2-40B4-BE49-F238E27FC236}">
                  <a16:creationId xmlns:a16="http://schemas.microsoft.com/office/drawing/2014/main" id="{2EFBB945-2904-4DB0-ABD6-2988FE377337}"/>
                </a:ext>
              </a:extLst>
            </p:cNvPr>
            <p:cNvSpPr>
              <a:spLocks/>
            </p:cNvSpPr>
            <p:nvPr/>
          </p:nvSpPr>
          <p:spPr bwMode="auto">
            <a:xfrm>
              <a:off x="190" y="3809"/>
              <a:ext cx="98" cy="98"/>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31">
              <a:extLst>
                <a:ext uri="{FF2B5EF4-FFF2-40B4-BE49-F238E27FC236}">
                  <a16:creationId xmlns:a16="http://schemas.microsoft.com/office/drawing/2014/main" id="{37BB290B-8433-418C-8A93-9F6626BF7909}"/>
                </a:ext>
              </a:extLst>
            </p:cNvPr>
            <p:cNvSpPr>
              <a:spLocks/>
            </p:cNvSpPr>
            <p:nvPr/>
          </p:nvSpPr>
          <p:spPr bwMode="auto">
            <a:xfrm>
              <a:off x="274" y="3697"/>
              <a:ext cx="126" cy="12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C1C1C1"/>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3744393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19"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57577F8-30D9-43DA-A4EB-3043A7156308}"/>
              </a:ext>
            </a:extLst>
          </p:cNvPr>
          <p:cNvSpPr>
            <a:spLocks noGrp="1"/>
          </p:cNvSpPr>
          <p:nvPr>
            <p:ph type="title"/>
          </p:nvPr>
        </p:nvSpPr>
        <p:spPr>
          <a:xfrm>
            <a:off x="588303" y="290307"/>
            <a:ext cx="11015394" cy="489294"/>
          </a:xfrm>
        </p:spPr>
        <p:txBody>
          <a:bodyPr>
            <a:normAutofit/>
          </a:bodyPr>
          <a:lstStyle/>
          <a:p>
            <a:pPr>
              <a:lnSpc>
                <a:spcPct val="110000"/>
              </a:lnSpc>
              <a:spcBef>
                <a:spcPts val="0"/>
              </a:spcBef>
            </a:pPr>
            <a:r>
              <a:rPr lang="en-US" sz="3136" dirty="0"/>
              <a:t>Critical Success Factors</a:t>
            </a:r>
            <a:endParaRPr lang="en-US" sz="1765" dirty="0">
              <a:solidFill>
                <a:schemeClr val="accent3"/>
              </a:solidFill>
              <a:latin typeface="Segoe UI Semibold" panose="020B0502040204020203" pitchFamily="34" charset="0"/>
              <a:cs typeface="Segoe UI Semibold" panose="020B0502040204020203" pitchFamily="34" charset="0"/>
            </a:endParaRPr>
          </a:p>
        </p:txBody>
      </p:sp>
      <p:sp>
        <p:nvSpPr>
          <p:cNvPr id="13" name="Rectangle 12">
            <a:extLst>
              <a:ext uri="{FF2B5EF4-FFF2-40B4-BE49-F238E27FC236}">
                <a16:creationId xmlns:a16="http://schemas.microsoft.com/office/drawing/2014/main" id="{0B90E53C-D58E-4704-AFF5-7FFD9C39555E}"/>
              </a:ext>
            </a:extLst>
          </p:cNvPr>
          <p:cNvSpPr/>
          <p:nvPr/>
        </p:nvSpPr>
        <p:spPr bwMode="auto">
          <a:xfrm>
            <a:off x="523354" y="2452783"/>
            <a:ext cx="2311682" cy="259279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24097" marR="0" lvl="1"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Client Use</a:t>
            </a:r>
          </a:p>
        </p:txBody>
      </p:sp>
      <p:sp>
        <p:nvSpPr>
          <p:cNvPr id="14" name="Rectangle 13">
            <a:extLst>
              <a:ext uri="{FF2B5EF4-FFF2-40B4-BE49-F238E27FC236}">
                <a16:creationId xmlns:a16="http://schemas.microsoft.com/office/drawing/2014/main" id="{D3B695A6-FBEF-49D9-A12B-E5FBFD603973}"/>
              </a:ext>
            </a:extLst>
          </p:cNvPr>
          <p:cNvSpPr/>
          <p:nvPr/>
        </p:nvSpPr>
        <p:spPr bwMode="auto">
          <a:xfrm>
            <a:off x="523354" y="5237274"/>
            <a:ext cx="2311683" cy="13154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Saturation Plan</a:t>
            </a:r>
          </a:p>
        </p:txBody>
      </p:sp>
      <p:sp>
        <p:nvSpPr>
          <p:cNvPr id="16" name="Rectangle 15">
            <a:extLst>
              <a:ext uri="{FF2B5EF4-FFF2-40B4-BE49-F238E27FC236}">
                <a16:creationId xmlns:a16="http://schemas.microsoft.com/office/drawing/2014/main" id="{822AE471-26CE-4DAB-9E16-7AE6AB5F5D01}"/>
              </a:ext>
            </a:extLst>
          </p:cNvPr>
          <p:cNvSpPr/>
          <p:nvPr/>
        </p:nvSpPr>
        <p:spPr bwMode="auto">
          <a:xfrm>
            <a:off x="523354" y="953438"/>
            <a:ext cx="2311682" cy="13154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lvl="0" algn="ctr" defTabSz="932293" fontAlgn="base">
              <a:lnSpc>
                <a:spcPct val="90000"/>
              </a:lnSpc>
              <a:spcBef>
                <a:spcPct val="0"/>
              </a:spcBef>
              <a:spcAft>
                <a:spcPct val="0"/>
              </a:spcAft>
              <a:defRPr/>
            </a:pPr>
            <a:r>
              <a:rPr lang="en-US" sz="1961" dirty="0">
                <a:gradFill>
                  <a:gsLst>
                    <a:gs pos="0">
                      <a:srgbClr val="FFFFFF"/>
                    </a:gs>
                    <a:gs pos="100000">
                      <a:srgbClr val="FFFFFF"/>
                    </a:gs>
                  </a:gsLst>
                  <a:lin ang="5400000" scaled="0"/>
                </a:gradFill>
                <a:ea typeface="Segoe UI" pitchFamily="34" charset="0"/>
                <a:cs typeface="Segoe UI" pitchFamily="34" charset="0"/>
              </a:rPr>
              <a:t>Adoption and Change Management</a:t>
            </a: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4926810C-D113-4390-8F0C-99209F7C876D}"/>
              </a:ext>
            </a:extLst>
          </p:cNvPr>
          <p:cNvSpPr/>
          <p:nvPr/>
        </p:nvSpPr>
        <p:spPr bwMode="auto">
          <a:xfrm>
            <a:off x="177503" y="3429000"/>
            <a:ext cx="545762" cy="518793"/>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2F441BB-37FE-4F82-BB2F-9DF3A73A92F5}"/>
              </a:ext>
            </a:extLst>
          </p:cNvPr>
          <p:cNvSpPr/>
          <p:nvPr/>
        </p:nvSpPr>
        <p:spPr bwMode="auto">
          <a:xfrm>
            <a:off x="2820952" y="2452783"/>
            <a:ext cx="8867007" cy="25927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834" lvl="0" indent="-342834" defTabSz="932293" fontAlgn="base">
              <a:lnSpc>
                <a:spcPct val="90000"/>
              </a:lnSpc>
              <a:spcBef>
                <a:spcPct val="0"/>
              </a:spcBef>
              <a:spcAft>
                <a:spcPct val="0"/>
              </a:spcAft>
              <a:buFont typeface="Wingdings" panose="05000000000000000000" pitchFamily="2" charset="2"/>
              <a:buChar char="q"/>
              <a:defRPr/>
            </a:pPr>
            <a:r>
              <a:rPr lang="en-US" sz="1961" dirty="0">
                <a:solidFill>
                  <a:srgbClr val="000000"/>
                </a:solidFill>
                <a:ea typeface="Segoe UI" pitchFamily="34" charset="0"/>
                <a:cs typeface="Segoe UI" pitchFamily="34" charset="0"/>
              </a:rPr>
              <a:t>All Users in Full Side-by-Side cannot receive interop chats or calls from Skype for Business.  Incoming communication that originated from Teams will land in Teams; Teams must run.  Users need to be comfortable with incoming communication landing on either client On-prem users must use Skype for Business for federation</a:t>
            </a:r>
            <a:br>
              <a:rPr lang="en-US" sz="1961" dirty="0">
                <a:solidFill>
                  <a:srgbClr val="000000"/>
                </a:solidFill>
                <a:ea typeface="Segoe UI" pitchFamily="34" charset="0"/>
                <a:cs typeface="Segoe UI" pitchFamily="34" charset="0"/>
              </a:rPr>
            </a:br>
            <a:endParaRPr lang="en-US" sz="1961" dirty="0">
              <a:solidFill>
                <a:srgbClr val="000000"/>
              </a:solidFill>
              <a:ea typeface="Segoe UI" pitchFamily="34" charset="0"/>
              <a:cs typeface="Segoe UI" pitchFamily="34" charset="0"/>
            </a:endParaRPr>
          </a:p>
          <a:p>
            <a:pPr marL="342834" lvl="0" indent="-342834" defTabSz="932293" fontAlgn="base">
              <a:lnSpc>
                <a:spcPct val="90000"/>
              </a:lnSpc>
              <a:spcBef>
                <a:spcPct val="0"/>
              </a:spcBef>
              <a:spcAft>
                <a:spcPct val="0"/>
              </a:spcAft>
              <a:buFont typeface="Wingdings" panose="05000000000000000000" pitchFamily="2" charset="2"/>
              <a:buChar char="q"/>
              <a:defRPr/>
            </a:pPr>
            <a:r>
              <a:rPr lang="en-US" sz="1961" dirty="0">
                <a:solidFill>
                  <a:srgbClr val="000000"/>
                </a:solidFill>
                <a:ea typeface="Segoe UI" pitchFamily="34" charset="0"/>
                <a:cs typeface="Segoe UI" pitchFamily="34" charset="0"/>
              </a:rPr>
              <a:t>Do NOT move users to Teams Only mode until end of migration.</a:t>
            </a:r>
          </a:p>
          <a:p>
            <a:pPr marR="0" lvl="0" algn="l" defTabSz="932293" rtl="0" eaLnBrk="1" fontAlgn="base" latinLnBrk="0" hangingPunct="1">
              <a:lnSpc>
                <a:spcPct val="90000"/>
              </a:lnSpc>
              <a:spcBef>
                <a:spcPct val="0"/>
              </a:spcBef>
              <a:spcAft>
                <a:spcPct val="0"/>
              </a:spcAft>
              <a:buClrTx/>
              <a:buSzTx/>
              <a:tabLst/>
              <a:defRPr/>
            </a:pPr>
            <a:endParaRPr kumimoji="0" lang="en-US" sz="1961"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342834" marR="0" lvl="0" indent="-342834" algn="l" defTabSz="932293" rtl="0" eaLnBrk="1" fontAlgn="base" latinLnBrk="0" hangingPunct="1">
              <a:lnSpc>
                <a:spcPct val="90000"/>
              </a:lnSpc>
              <a:spcBef>
                <a:spcPct val="0"/>
              </a:spcBef>
              <a:spcAft>
                <a:spcPct val="0"/>
              </a:spcAft>
              <a:buClrTx/>
              <a:buSzTx/>
              <a:buFont typeface="Wingdings" panose="05000000000000000000" pitchFamily="2" charset="2"/>
              <a:buChar char="q"/>
              <a:tabLst/>
              <a:defRPr/>
            </a:pPr>
            <a:endParaRPr kumimoji="0" lang="en-US" sz="1961"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4807538-79CC-4038-9519-0F0DEBF58312}"/>
              </a:ext>
            </a:extLst>
          </p:cNvPr>
          <p:cNvSpPr/>
          <p:nvPr/>
        </p:nvSpPr>
        <p:spPr bwMode="auto">
          <a:xfrm>
            <a:off x="2835036" y="5237274"/>
            <a:ext cx="8852922" cy="13154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834" indent="-342834" defTabSz="932293" fontAlgn="base">
              <a:lnSpc>
                <a:spcPct val="90000"/>
              </a:lnSpc>
              <a:spcBef>
                <a:spcPct val="0"/>
              </a:spcBef>
              <a:spcAft>
                <a:spcPct val="0"/>
              </a:spcAft>
              <a:buFont typeface="Wingdings" panose="05000000000000000000" pitchFamily="2" charset="2"/>
              <a:buChar char="q"/>
              <a:defRPr/>
            </a:pPr>
            <a:r>
              <a:rPr lang="en-US" dirty="0">
                <a:gradFill>
                  <a:gsLst>
                    <a:gs pos="1250">
                      <a:srgbClr val="1A1A1A"/>
                    </a:gs>
                    <a:gs pos="100000">
                      <a:srgbClr val="1A1A1A"/>
                    </a:gs>
                  </a:gsLst>
                  <a:lin ang="5400000" scaled="0"/>
                </a:gradFill>
              </a:rPr>
              <a:t>Must </a:t>
            </a:r>
            <a:r>
              <a:rPr lang="en-US" b="1" dirty="0">
                <a:gradFill>
                  <a:gsLst>
                    <a:gs pos="1250">
                      <a:srgbClr val="1A1A1A"/>
                    </a:gs>
                    <a:gs pos="100000">
                      <a:srgbClr val="1A1A1A"/>
                    </a:gs>
                  </a:gsLst>
                  <a:lin ang="5400000" scaled="0"/>
                </a:gradFill>
              </a:rPr>
              <a:t>wait to start upgrading </a:t>
            </a:r>
            <a:r>
              <a:rPr lang="en-US" dirty="0">
                <a:gradFill>
                  <a:gsLst>
                    <a:gs pos="1250">
                      <a:srgbClr val="1A1A1A"/>
                    </a:gs>
                    <a:gs pos="100000">
                      <a:srgbClr val="1A1A1A"/>
                    </a:gs>
                  </a:gsLst>
                  <a:lin ang="5400000" scaled="0"/>
                </a:gradFill>
              </a:rPr>
              <a:t>users to Teams Only until Teams </a:t>
            </a:r>
            <a:r>
              <a:rPr lang="en-US" b="1" dirty="0">
                <a:gradFill>
                  <a:gsLst>
                    <a:gs pos="1250">
                      <a:srgbClr val="1A1A1A"/>
                    </a:gs>
                    <a:gs pos="100000">
                      <a:srgbClr val="1A1A1A"/>
                    </a:gs>
                  </a:gsLst>
                  <a:lin ang="5400000" scaled="0"/>
                </a:gradFill>
              </a:rPr>
              <a:t>adoption is saturated</a:t>
            </a:r>
          </a:p>
          <a:p>
            <a:pPr marL="342834" marR="0" lvl="0" indent="-342834" algn="l" defTabSz="932293" rtl="0" eaLnBrk="1" fontAlgn="base" latinLnBrk="0" hangingPunct="1">
              <a:lnSpc>
                <a:spcPct val="90000"/>
              </a:lnSpc>
              <a:spcBef>
                <a:spcPct val="0"/>
              </a:spcBef>
              <a:spcAft>
                <a:spcPct val="0"/>
              </a:spcAft>
              <a:buClrTx/>
              <a:buSzTx/>
              <a:buFont typeface="Wingdings" panose="05000000000000000000" pitchFamily="2" charset="2"/>
              <a:buChar char="q"/>
              <a:tabLst/>
              <a:defRPr/>
            </a:pPr>
            <a:endParaRPr kumimoji="0" lang="en-US" sz="1961"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5A047E9-4D5F-49AE-990C-9F4146A93406}"/>
              </a:ext>
            </a:extLst>
          </p:cNvPr>
          <p:cNvSpPr/>
          <p:nvPr/>
        </p:nvSpPr>
        <p:spPr bwMode="auto">
          <a:xfrm>
            <a:off x="2835037" y="953437"/>
            <a:ext cx="8867007" cy="13154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42370" lvl="0" indent="-342370" defTabSz="932293" fontAlgn="base">
              <a:lnSpc>
                <a:spcPct val="90000"/>
              </a:lnSpc>
              <a:spcBef>
                <a:spcPct val="0"/>
              </a:spcBef>
              <a:spcAft>
                <a:spcPct val="0"/>
              </a:spcAft>
              <a:buFont typeface="Wingdings" panose="05000000000000000000" pitchFamily="2" charset="2"/>
              <a:buChar char="q"/>
              <a:defRPr/>
            </a:pPr>
            <a:r>
              <a:rPr lang="en-US" sz="1961" dirty="0">
                <a:solidFill>
                  <a:srgbClr val="000000"/>
                </a:solidFill>
                <a:ea typeface="Segoe UI" pitchFamily="34" charset="0"/>
                <a:cs typeface="Segoe UI"/>
              </a:rPr>
              <a:t>User adoption, not IT actions, governs the overall timeline</a:t>
            </a:r>
          </a:p>
        </p:txBody>
      </p:sp>
      <p:sp>
        <p:nvSpPr>
          <p:cNvPr id="22" name="Oval 21">
            <a:extLst>
              <a:ext uri="{FF2B5EF4-FFF2-40B4-BE49-F238E27FC236}">
                <a16:creationId xmlns:a16="http://schemas.microsoft.com/office/drawing/2014/main" id="{B09D6F44-A1DC-447C-BAF0-47B04F0338D4}"/>
              </a:ext>
            </a:extLst>
          </p:cNvPr>
          <p:cNvSpPr/>
          <p:nvPr/>
        </p:nvSpPr>
        <p:spPr bwMode="auto">
          <a:xfrm>
            <a:off x="182831" y="5635592"/>
            <a:ext cx="545762" cy="518793"/>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2FA0AF17-026C-4B03-BC05-269C66175206}"/>
              </a:ext>
            </a:extLst>
          </p:cNvPr>
          <p:cNvSpPr/>
          <p:nvPr/>
        </p:nvSpPr>
        <p:spPr bwMode="auto">
          <a:xfrm>
            <a:off x="182831" y="1289293"/>
            <a:ext cx="545762" cy="518793"/>
          </a:xfrm>
          <a:prstGeom prst="ellipse">
            <a:avLst/>
          </a:prstGeom>
          <a:solidFill>
            <a:schemeClr val="bg1"/>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pic>
        <p:nvPicPr>
          <p:cNvPr id="30" name="Picture 29">
            <a:extLst>
              <a:ext uri="{FF2B5EF4-FFF2-40B4-BE49-F238E27FC236}">
                <a16:creationId xmlns:a16="http://schemas.microsoft.com/office/drawing/2014/main" id="{16FB6976-E16E-4027-9700-BA469E0F61FB}"/>
              </a:ext>
            </a:extLst>
          </p:cNvPr>
          <p:cNvPicPr>
            <a:picLocks noChangeAspect="1"/>
          </p:cNvPicPr>
          <p:nvPr/>
        </p:nvPicPr>
        <p:blipFill>
          <a:blip r:embed="rId4"/>
          <a:stretch>
            <a:fillRect/>
          </a:stretch>
        </p:blipFill>
        <p:spPr>
          <a:xfrm>
            <a:off x="210400" y="3434346"/>
            <a:ext cx="479968" cy="479968"/>
          </a:xfrm>
          <a:prstGeom prst="rect">
            <a:avLst/>
          </a:prstGeom>
        </p:spPr>
      </p:pic>
      <p:grpSp>
        <p:nvGrpSpPr>
          <p:cNvPr id="11" name="Group 11">
            <a:extLst>
              <a:ext uri="{FF2B5EF4-FFF2-40B4-BE49-F238E27FC236}">
                <a16:creationId xmlns:a16="http://schemas.microsoft.com/office/drawing/2014/main" id="{A44CFFF7-E397-441B-A44F-E805DE6AFE24}"/>
              </a:ext>
            </a:extLst>
          </p:cNvPr>
          <p:cNvGrpSpPr>
            <a:grpSpLocks noChangeAspect="1"/>
          </p:cNvGrpSpPr>
          <p:nvPr/>
        </p:nvGrpSpPr>
        <p:grpSpPr bwMode="auto">
          <a:xfrm>
            <a:off x="288270" y="1385634"/>
            <a:ext cx="326110" cy="326110"/>
            <a:chOff x="165" y="863"/>
            <a:chExt cx="242" cy="242"/>
          </a:xfrm>
        </p:grpSpPr>
        <p:sp>
          <p:nvSpPr>
            <p:cNvPr id="12" name="AutoShape 10">
              <a:extLst>
                <a:ext uri="{FF2B5EF4-FFF2-40B4-BE49-F238E27FC236}">
                  <a16:creationId xmlns:a16="http://schemas.microsoft.com/office/drawing/2014/main" id="{269B52FE-923D-42FB-B707-61D5B5D8E49A}"/>
                </a:ext>
              </a:extLst>
            </p:cNvPr>
            <p:cNvSpPr>
              <a:spLocks noChangeAspect="1" noChangeArrowheads="1" noTextEdit="1"/>
            </p:cNvSpPr>
            <p:nvPr/>
          </p:nvSpPr>
          <p:spPr bwMode="auto">
            <a:xfrm>
              <a:off x="165" y="863"/>
              <a:ext cx="24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2">
              <a:extLst>
                <a:ext uri="{FF2B5EF4-FFF2-40B4-BE49-F238E27FC236}">
                  <a16:creationId xmlns:a16="http://schemas.microsoft.com/office/drawing/2014/main" id="{505C4042-93E6-47BD-93B3-A7F99E8F52F3}"/>
                </a:ext>
              </a:extLst>
            </p:cNvPr>
            <p:cNvSpPr>
              <a:spLocks noEditPoints="1"/>
            </p:cNvSpPr>
            <p:nvPr/>
          </p:nvSpPr>
          <p:spPr bwMode="auto">
            <a:xfrm>
              <a:off x="165" y="901"/>
              <a:ext cx="250" cy="168"/>
            </a:xfrm>
            <a:custGeom>
              <a:avLst/>
              <a:gdLst>
                <a:gd name="T0" fmla="*/ 164 w 426"/>
                <a:gd name="T1" fmla="*/ 112 h 286"/>
                <a:gd name="T2" fmla="*/ 164 w 426"/>
                <a:gd name="T3" fmla="*/ 112 h 286"/>
                <a:gd name="T4" fmla="*/ 175 w 426"/>
                <a:gd name="T5" fmla="*/ 95 h 286"/>
                <a:gd name="T6" fmla="*/ 192 w 426"/>
                <a:gd name="T7" fmla="*/ 83 h 286"/>
                <a:gd name="T8" fmla="*/ 213 w 426"/>
                <a:gd name="T9" fmla="*/ 79 h 286"/>
                <a:gd name="T10" fmla="*/ 233 w 426"/>
                <a:gd name="T11" fmla="*/ 83 h 286"/>
                <a:gd name="T12" fmla="*/ 250 w 426"/>
                <a:gd name="T13" fmla="*/ 95 h 286"/>
                <a:gd name="T14" fmla="*/ 262 w 426"/>
                <a:gd name="T15" fmla="*/ 112 h 286"/>
                <a:gd name="T16" fmla="*/ 266 w 426"/>
                <a:gd name="T17" fmla="*/ 133 h 286"/>
                <a:gd name="T18" fmla="*/ 262 w 426"/>
                <a:gd name="T19" fmla="*/ 153 h 286"/>
                <a:gd name="T20" fmla="*/ 250 w 426"/>
                <a:gd name="T21" fmla="*/ 170 h 286"/>
                <a:gd name="T22" fmla="*/ 233 w 426"/>
                <a:gd name="T23" fmla="*/ 182 h 286"/>
                <a:gd name="T24" fmla="*/ 213 w 426"/>
                <a:gd name="T25" fmla="*/ 186 h 286"/>
                <a:gd name="T26" fmla="*/ 192 w 426"/>
                <a:gd name="T27" fmla="*/ 182 h 286"/>
                <a:gd name="T28" fmla="*/ 175 w 426"/>
                <a:gd name="T29" fmla="*/ 170 h 286"/>
                <a:gd name="T30" fmla="*/ 164 w 426"/>
                <a:gd name="T31" fmla="*/ 153 h 286"/>
                <a:gd name="T32" fmla="*/ 160 w 426"/>
                <a:gd name="T33" fmla="*/ 133 h 286"/>
                <a:gd name="T34" fmla="*/ 164 w 426"/>
                <a:gd name="T35" fmla="*/ 112 h 286"/>
                <a:gd name="T36" fmla="*/ 298 w 426"/>
                <a:gd name="T37" fmla="*/ 32 h 286"/>
                <a:gd name="T38" fmla="*/ 298 w 426"/>
                <a:gd name="T39" fmla="*/ 32 h 286"/>
                <a:gd name="T40" fmla="*/ 394 w 426"/>
                <a:gd name="T41" fmla="*/ 32 h 286"/>
                <a:gd name="T42" fmla="*/ 394 w 426"/>
                <a:gd name="T43" fmla="*/ 128 h 286"/>
                <a:gd name="T44" fmla="*/ 298 w 426"/>
                <a:gd name="T45" fmla="*/ 128 h 286"/>
                <a:gd name="T46" fmla="*/ 298 w 426"/>
                <a:gd name="T47" fmla="*/ 32 h 286"/>
                <a:gd name="T48" fmla="*/ 0 w 426"/>
                <a:gd name="T49" fmla="*/ 286 h 286"/>
                <a:gd name="T50" fmla="*/ 0 w 426"/>
                <a:gd name="T51" fmla="*/ 286 h 286"/>
                <a:gd name="T52" fmla="*/ 133 w 426"/>
                <a:gd name="T53" fmla="*/ 286 h 286"/>
                <a:gd name="T54" fmla="*/ 137 w 426"/>
                <a:gd name="T55" fmla="*/ 266 h 286"/>
                <a:gd name="T56" fmla="*/ 119 w 426"/>
                <a:gd name="T57" fmla="*/ 274 h 286"/>
                <a:gd name="T58" fmla="*/ 92 w 426"/>
                <a:gd name="T59" fmla="*/ 247 h 286"/>
                <a:gd name="T60" fmla="*/ 119 w 426"/>
                <a:gd name="T61" fmla="*/ 220 h 286"/>
                <a:gd name="T62" fmla="*/ 146 w 426"/>
                <a:gd name="T63" fmla="*/ 247 h 286"/>
                <a:gd name="T64" fmla="*/ 145 w 426"/>
                <a:gd name="T65" fmla="*/ 249 h 286"/>
                <a:gd name="T66" fmla="*/ 156 w 426"/>
                <a:gd name="T67" fmla="*/ 236 h 286"/>
                <a:gd name="T68" fmla="*/ 181 w 426"/>
                <a:gd name="T69" fmla="*/ 219 h 286"/>
                <a:gd name="T70" fmla="*/ 213 w 426"/>
                <a:gd name="T71" fmla="*/ 213 h 286"/>
                <a:gd name="T72" fmla="*/ 245 w 426"/>
                <a:gd name="T73" fmla="*/ 219 h 286"/>
                <a:gd name="T74" fmla="*/ 270 w 426"/>
                <a:gd name="T75" fmla="*/ 236 h 286"/>
                <a:gd name="T76" fmla="*/ 279 w 426"/>
                <a:gd name="T77" fmla="*/ 247 h 286"/>
                <a:gd name="T78" fmla="*/ 306 w 426"/>
                <a:gd name="T79" fmla="*/ 220 h 286"/>
                <a:gd name="T80" fmla="*/ 332 w 426"/>
                <a:gd name="T81" fmla="*/ 247 h 286"/>
                <a:gd name="T82" fmla="*/ 306 w 426"/>
                <a:gd name="T83" fmla="*/ 274 h 286"/>
                <a:gd name="T84" fmla="*/ 289 w 426"/>
                <a:gd name="T85" fmla="*/ 267 h 286"/>
                <a:gd name="T86" fmla="*/ 292 w 426"/>
                <a:gd name="T87" fmla="*/ 286 h 286"/>
                <a:gd name="T88" fmla="*/ 426 w 426"/>
                <a:gd name="T89" fmla="*/ 286 h 286"/>
                <a:gd name="T90" fmla="*/ 426 w 426"/>
                <a:gd name="T91" fmla="*/ 0 h 286"/>
                <a:gd name="T92" fmla="*/ 0 w 426"/>
                <a:gd name="T93" fmla="*/ 0 h 286"/>
                <a:gd name="T94" fmla="*/ 0 w 426"/>
                <a:gd name="T95"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6" h="286">
                  <a:moveTo>
                    <a:pt x="164" y="112"/>
                  </a:moveTo>
                  <a:lnTo>
                    <a:pt x="164" y="112"/>
                  </a:lnTo>
                  <a:cubicBezTo>
                    <a:pt x="167" y="105"/>
                    <a:pt x="170" y="100"/>
                    <a:pt x="175" y="95"/>
                  </a:cubicBezTo>
                  <a:cubicBezTo>
                    <a:pt x="180" y="90"/>
                    <a:pt x="186" y="86"/>
                    <a:pt x="192" y="83"/>
                  </a:cubicBezTo>
                  <a:cubicBezTo>
                    <a:pt x="199" y="81"/>
                    <a:pt x="205" y="79"/>
                    <a:pt x="213" y="79"/>
                  </a:cubicBezTo>
                  <a:cubicBezTo>
                    <a:pt x="220" y="79"/>
                    <a:pt x="227" y="81"/>
                    <a:pt x="233" y="83"/>
                  </a:cubicBezTo>
                  <a:cubicBezTo>
                    <a:pt x="240" y="86"/>
                    <a:pt x="246" y="90"/>
                    <a:pt x="250" y="95"/>
                  </a:cubicBezTo>
                  <a:cubicBezTo>
                    <a:pt x="255" y="100"/>
                    <a:pt x="259" y="105"/>
                    <a:pt x="262" y="112"/>
                  </a:cubicBezTo>
                  <a:cubicBezTo>
                    <a:pt x="265" y="118"/>
                    <a:pt x="266" y="125"/>
                    <a:pt x="266" y="133"/>
                  </a:cubicBezTo>
                  <a:cubicBezTo>
                    <a:pt x="266" y="140"/>
                    <a:pt x="265" y="147"/>
                    <a:pt x="262" y="153"/>
                  </a:cubicBezTo>
                  <a:cubicBezTo>
                    <a:pt x="259" y="160"/>
                    <a:pt x="255" y="165"/>
                    <a:pt x="250" y="170"/>
                  </a:cubicBezTo>
                  <a:cubicBezTo>
                    <a:pt x="246" y="175"/>
                    <a:pt x="240" y="179"/>
                    <a:pt x="233" y="182"/>
                  </a:cubicBezTo>
                  <a:cubicBezTo>
                    <a:pt x="227" y="184"/>
                    <a:pt x="220" y="186"/>
                    <a:pt x="213" y="186"/>
                  </a:cubicBezTo>
                  <a:cubicBezTo>
                    <a:pt x="205" y="186"/>
                    <a:pt x="199" y="184"/>
                    <a:pt x="192" y="182"/>
                  </a:cubicBezTo>
                  <a:cubicBezTo>
                    <a:pt x="186" y="179"/>
                    <a:pt x="180" y="175"/>
                    <a:pt x="175" y="170"/>
                  </a:cubicBezTo>
                  <a:cubicBezTo>
                    <a:pt x="170" y="165"/>
                    <a:pt x="167" y="160"/>
                    <a:pt x="164" y="153"/>
                  </a:cubicBezTo>
                  <a:cubicBezTo>
                    <a:pt x="161" y="147"/>
                    <a:pt x="160" y="140"/>
                    <a:pt x="160" y="133"/>
                  </a:cubicBezTo>
                  <a:cubicBezTo>
                    <a:pt x="160" y="125"/>
                    <a:pt x="161" y="118"/>
                    <a:pt x="164" y="112"/>
                  </a:cubicBezTo>
                  <a:close/>
                  <a:moveTo>
                    <a:pt x="298" y="32"/>
                  </a:moveTo>
                  <a:lnTo>
                    <a:pt x="298" y="32"/>
                  </a:lnTo>
                  <a:lnTo>
                    <a:pt x="394" y="32"/>
                  </a:lnTo>
                  <a:lnTo>
                    <a:pt x="394" y="128"/>
                  </a:lnTo>
                  <a:lnTo>
                    <a:pt x="298" y="128"/>
                  </a:lnTo>
                  <a:lnTo>
                    <a:pt x="298" y="32"/>
                  </a:lnTo>
                  <a:close/>
                  <a:moveTo>
                    <a:pt x="0" y="286"/>
                  </a:moveTo>
                  <a:lnTo>
                    <a:pt x="0" y="286"/>
                  </a:lnTo>
                  <a:lnTo>
                    <a:pt x="133" y="286"/>
                  </a:lnTo>
                  <a:cubicBezTo>
                    <a:pt x="134" y="279"/>
                    <a:pt x="135" y="272"/>
                    <a:pt x="137" y="266"/>
                  </a:cubicBezTo>
                  <a:cubicBezTo>
                    <a:pt x="133" y="271"/>
                    <a:pt x="126" y="274"/>
                    <a:pt x="119" y="274"/>
                  </a:cubicBezTo>
                  <a:cubicBezTo>
                    <a:pt x="104" y="274"/>
                    <a:pt x="92" y="262"/>
                    <a:pt x="92" y="247"/>
                  </a:cubicBezTo>
                  <a:cubicBezTo>
                    <a:pt x="92" y="232"/>
                    <a:pt x="104" y="220"/>
                    <a:pt x="119" y="220"/>
                  </a:cubicBezTo>
                  <a:cubicBezTo>
                    <a:pt x="134" y="220"/>
                    <a:pt x="146" y="232"/>
                    <a:pt x="146" y="247"/>
                  </a:cubicBezTo>
                  <a:cubicBezTo>
                    <a:pt x="146" y="248"/>
                    <a:pt x="145" y="249"/>
                    <a:pt x="145" y="249"/>
                  </a:cubicBezTo>
                  <a:cubicBezTo>
                    <a:pt x="148" y="245"/>
                    <a:pt x="152" y="240"/>
                    <a:pt x="156" y="236"/>
                  </a:cubicBezTo>
                  <a:cubicBezTo>
                    <a:pt x="163" y="229"/>
                    <a:pt x="172" y="223"/>
                    <a:pt x="181" y="219"/>
                  </a:cubicBezTo>
                  <a:cubicBezTo>
                    <a:pt x="191" y="215"/>
                    <a:pt x="202" y="213"/>
                    <a:pt x="213" y="213"/>
                  </a:cubicBezTo>
                  <a:cubicBezTo>
                    <a:pt x="224" y="213"/>
                    <a:pt x="235" y="215"/>
                    <a:pt x="245" y="219"/>
                  </a:cubicBezTo>
                  <a:cubicBezTo>
                    <a:pt x="254" y="223"/>
                    <a:pt x="263" y="228"/>
                    <a:pt x="270" y="236"/>
                  </a:cubicBezTo>
                  <a:cubicBezTo>
                    <a:pt x="273" y="239"/>
                    <a:pt x="276" y="243"/>
                    <a:pt x="279" y="247"/>
                  </a:cubicBezTo>
                  <a:cubicBezTo>
                    <a:pt x="279" y="232"/>
                    <a:pt x="291" y="220"/>
                    <a:pt x="306" y="220"/>
                  </a:cubicBezTo>
                  <a:cubicBezTo>
                    <a:pt x="321" y="220"/>
                    <a:pt x="332" y="232"/>
                    <a:pt x="332" y="247"/>
                  </a:cubicBezTo>
                  <a:cubicBezTo>
                    <a:pt x="332" y="262"/>
                    <a:pt x="321" y="274"/>
                    <a:pt x="306" y="274"/>
                  </a:cubicBezTo>
                  <a:cubicBezTo>
                    <a:pt x="299" y="274"/>
                    <a:pt x="293" y="271"/>
                    <a:pt x="289" y="267"/>
                  </a:cubicBezTo>
                  <a:cubicBezTo>
                    <a:pt x="291" y="273"/>
                    <a:pt x="292" y="279"/>
                    <a:pt x="292" y="286"/>
                  </a:cubicBezTo>
                  <a:lnTo>
                    <a:pt x="426" y="286"/>
                  </a:lnTo>
                  <a:lnTo>
                    <a:pt x="426" y="0"/>
                  </a:lnTo>
                  <a:lnTo>
                    <a:pt x="0" y="0"/>
                  </a:lnTo>
                  <a:lnTo>
                    <a:pt x="0" y="286"/>
                  </a:lnTo>
                  <a:close/>
                </a:path>
              </a:pathLst>
            </a:custGeom>
            <a:solidFill>
              <a:srgbClr val="C1C1C1"/>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3">
              <a:extLst>
                <a:ext uri="{FF2B5EF4-FFF2-40B4-BE49-F238E27FC236}">
                  <a16:creationId xmlns:a16="http://schemas.microsoft.com/office/drawing/2014/main" id="{078BFB77-9D65-43D4-AF15-81736DE8FE28}"/>
                </a:ext>
              </a:extLst>
            </p:cNvPr>
            <p:cNvSpPr>
              <a:spLocks/>
            </p:cNvSpPr>
            <p:nvPr/>
          </p:nvSpPr>
          <p:spPr bwMode="auto">
            <a:xfrm>
              <a:off x="165" y="1069"/>
              <a:ext cx="250" cy="23"/>
            </a:xfrm>
            <a:custGeom>
              <a:avLst/>
              <a:gdLst>
                <a:gd name="T0" fmla="*/ 133 w 426"/>
                <a:gd name="T1" fmla="*/ 0 h 40"/>
                <a:gd name="T2" fmla="*/ 133 w 426"/>
                <a:gd name="T3" fmla="*/ 0 h 40"/>
                <a:gd name="T4" fmla="*/ 0 w 426"/>
                <a:gd name="T5" fmla="*/ 0 h 40"/>
                <a:gd name="T6" fmla="*/ 0 w 426"/>
                <a:gd name="T7" fmla="*/ 40 h 40"/>
                <a:gd name="T8" fmla="*/ 426 w 426"/>
                <a:gd name="T9" fmla="*/ 40 h 40"/>
                <a:gd name="T10" fmla="*/ 426 w 426"/>
                <a:gd name="T11" fmla="*/ 0 h 40"/>
                <a:gd name="T12" fmla="*/ 292 w 426"/>
                <a:gd name="T13" fmla="*/ 0 h 40"/>
                <a:gd name="T14" fmla="*/ 133 w 426"/>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40">
                  <a:moveTo>
                    <a:pt x="133" y="0"/>
                  </a:moveTo>
                  <a:lnTo>
                    <a:pt x="133" y="0"/>
                  </a:lnTo>
                  <a:lnTo>
                    <a:pt x="0" y="0"/>
                  </a:lnTo>
                  <a:lnTo>
                    <a:pt x="0" y="40"/>
                  </a:lnTo>
                  <a:lnTo>
                    <a:pt x="426" y="40"/>
                  </a:lnTo>
                  <a:lnTo>
                    <a:pt x="426" y="0"/>
                  </a:lnTo>
                  <a:lnTo>
                    <a:pt x="292" y="0"/>
                  </a:lnTo>
                  <a:lnTo>
                    <a:pt x="133" y="0"/>
                  </a:lnTo>
                  <a:close/>
                </a:path>
              </a:pathLst>
            </a:custGeom>
            <a:solidFill>
              <a:srgbClr val="2F2F2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4">
              <a:extLst>
                <a:ext uri="{FF2B5EF4-FFF2-40B4-BE49-F238E27FC236}">
                  <a16:creationId xmlns:a16="http://schemas.microsoft.com/office/drawing/2014/main" id="{9D3D25D0-4D4C-4F46-832E-F1A7621A23D8}"/>
                </a:ext>
              </a:extLst>
            </p:cNvPr>
            <p:cNvSpPr>
              <a:spLocks/>
            </p:cNvSpPr>
            <p:nvPr/>
          </p:nvSpPr>
          <p:spPr bwMode="auto">
            <a:xfrm>
              <a:off x="165" y="878"/>
              <a:ext cx="250" cy="23"/>
            </a:xfrm>
            <a:custGeom>
              <a:avLst/>
              <a:gdLst>
                <a:gd name="T0" fmla="*/ 0 w 426"/>
                <a:gd name="T1" fmla="*/ 40 h 40"/>
                <a:gd name="T2" fmla="*/ 0 w 426"/>
                <a:gd name="T3" fmla="*/ 40 h 40"/>
                <a:gd name="T4" fmla="*/ 426 w 426"/>
                <a:gd name="T5" fmla="*/ 40 h 40"/>
                <a:gd name="T6" fmla="*/ 426 w 426"/>
                <a:gd name="T7" fmla="*/ 0 h 40"/>
                <a:gd name="T8" fmla="*/ 0 w 426"/>
                <a:gd name="T9" fmla="*/ 0 h 40"/>
                <a:gd name="T10" fmla="*/ 0 w 426"/>
                <a:gd name="T11" fmla="*/ 40 h 40"/>
              </a:gdLst>
              <a:ahLst/>
              <a:cxnLst>
                <a:cxn ang="0">
                  <a:pos x="T0" y="T1"/>
                </a:cxn>
                <a:cxn ang="0">
                  <a:pos x="T2" y="T3"/>
                </a:cxn>
                <a:cxn ang="0">
                  <a:pos x="T4" y="T5"/>
                </a:cxn>
                <a:cxn ang="0">
                  <a:pos x="T6" y="T7"/>
                </a:cxn>
                <a:cxn ang="0">
                  <a:pos x="T8" y="T9"/>
                </a:cxn>
                <a:cxn ang="0">
                  <a:pos x="T10" y="T11"/>
                </a:cxn>
              </a:cxnLst>
              <a:rect l="0" t="0" r="r" b="b"/>
              <a:pathLst>
                <a:path w="426" h="40">
                  <a:moveTo>
                    <a:pt x="0" y="40"/>
                  </a:moveTo>
                  <a:lnTo>
                    <a:pt x="0" y="40"/>
                  </a:lnTo>
                  <a:lnTo>
                    <a:pt x="426" y="40"/>
                  </a:lnTo>
                  <a:lnTo>
                    <a:pt x="426" y="0"/>
                  </a:lnTo>
                  <a:lnTo>
                    <a:pt x="0" y="0"/>
                  </a:lnTo>
                  <a:lnTo>
                    <a:pt x="0" y="40"/>
                  </a:lnTo>
                  <a:close/>
                </a:path>
              </a:pathLst>
            </a:custGeom>
            <a:solidFill>
              <a:srgbClr val="2F2F2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5">
              <a:extLst>
                <a:ext uri="{FF2B5EF4-FFF2-40B4-BE49-F238E27FC236}">
                  <a16:creationId xmlns:a16="http://schemas.microsoft.com/office/drawing/2014/main" id="{77F2CEC7-0BCF-467B-A45A-92AEF41614D7}"/>
                </a:ext>
              </a:extLst>
            </p:cNvPr>
            <p:cNvSpPr>
              <a:spLocks/>
            </p:cNvSpPr>
            <p:nvPr/>
          </p:nvSpPr>
          <p:spPr bwMode="auto">
            <a:xfrm>
              <a:off x="219" y="1030"/>
              <a:ext cx="32" cy="32"/>
            </a:xfrm>
            <a:custGeom>
              <a:avLst/>
              <a:gdLst>
                <a:gd name="T0" fmla="*/ 54 w 54"/>
                <a:gd name="T1" fmla="*/ 27 h 54"/>
                <a:gd name="T2" fmla="*/ 54 w 54"/>
                <a:gd name="T3" fmla="*/ 27 h 54"/>
                <a:gd name="T4" fmla="*/ 27 w 54"/>
                <a:gd name="T5" fmla="*/ 0 h 54"/>
                <a:gd name="T6" fmla="*/ 0 w 54"/>
                <a:gd name="T7" fmla="*/ 27 h 54"/>
                <a:gd name="T8" fmla="*/ 27 w 54"/>
                <a:gd name="T9" fmla="*/ 54 h 54"/>
                <a:gd name="T10" fmla="*/ 45 w 54"/>
                <a:gd name="T11" fmla="*/ 46 h 54"/>
                <a:gd name="T12" fmla="*/ 53 w 54"/>
                <a:gd name="T13" fmla="*/ 29 h 54"/>
                <a:gd name="T14" fmla="*/ 54 w 54"/>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54" y="27"/>
                  </a:moveTo>
                  <a:lnTo>
                    <a:pt x="54" y="27"/>
                  </a:lnTo>
                  <a:cubicBezTo>
                    <a:pt x="54" y="12"/>
                    <a:pt x="42" y="0"/>
                    <a:pt x="27" y="0"/>
                  </a:cubicBezTo>
                  <a:cubicBezTo>
                    <a:pt x="12" y="0"/>
                    <a:pt x="0" y="12"/>
                    <a:pt x="0" y="27"/>
                  </a:cubicBezTo>
                  <a:cubicBezTo>
                    <a:pt x="0" y="42"/>
                    <a:pt x="12" y="54"/>
                    <a:pt x="27" y="54"/>
                  </a:cubicBezTo>
                  <a:cubicBezTo>
                    <a:pt x="34" y="54"/>
                    <a:pt x="41" y="51"/>
                    <a:pt x="45" y="46"/>
                  </a:cubicBezTo>
                  <a:cubicBezTo>
                    <a:pt x="50" y="42"/>
                    <a:pt x="53" y="36"/>
                    <a:pt x="53" y="29"/>
                  </a:cubicBezTo>
                  <a:cubicBezTo>
                    <a:pt x="53" y="29"/>
                    <a:pt x="54" y="28"/>
                    <a:pt x="54" y="27"/>
                  </a:cubicBezTo>
                  <a:close/>
                </a:path>
              </a:pathLst>
            </a:custGeom>
            <a:solidFill>
              <a:srgbClr val="0078D4"/>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16">
              <a:extLst>
                <a:ext uri="{FF2B5EF4-FFF2-40B4-BE49-F238E27FC236}">
                  <a16:creationId xmlns:a16="http://schemas.microsoft.com/office/drawing/2014/main" id="{C51AAFE2-C264-4AE4-A30A-2DE4E63AEDB9}"/>
                </a:ext>
              </a:extLst>
            </p:cNvPr>
            <p:cNvSpPr>
              <a:spLocks/>
            </p:cNvSpPr>
            <p:nvPr/>
          </p:nvSpPr>
          <p:spPr bwMode="auto">
            <a:xfrm>
              <a:off x="274" y="1030"/>
              <a:ext cx="31" cy="32"/>
            </a:xfrm>
            <a:custGeom>
              <a:avLst/>
              <a:gdLst>
                <a:gd name="T0" fmla="*/ 27 w 53"/>
                <a:gd name="T1" fmla="*/ 0 h 54"/>
                <a:gd name="T2" fmla="*/ 27 w 53"/>
                <a:gd name="T3" fmla="*/ 0 h 54"/>
                <a:gd name="T4" fmla="*/ 0 w 53"/>
                <a:gd name="T5" fmla="*/ 27 h 54"/>
                <a:gd name="T6" fmla="*/ 27 w 53"/>
                <a:gd name="T7" fmla="*/ 54 h 54"/>
                <a:gd name="T8" fmla="*/ 53 w 53"/>
                <a:gd name="T9" fmla="*/ 27 h 54"/>
                <a:gd name="T10" fmla="*/ 27 w 53"/>
                <a:gd name="T11" fmla="*/ 0 h 54"/>
              </a:gdLst>
              <a:ahLst/>
              <a:cxnLst>
                <a:cxn ang="0">
                  <a:pos x="T0" y="T1"/>
                </a:cxn>
                <a:cxn ang="0">
                  <a:pos x="T2" y="T3"/>
                </a:cxn>
                <a:cxn ang="0">
                  <a:pos x="T4" y="T5"/>
                </a:cxn>
                <a:cxn ang="0">
                  <a:pos x="T6" y="T7"/>
                </a:cxn>
                <a:cxn ang="0">
                  <a:pos x="T8" y="T9"/>
                </a:cxn>
                <a:cxn ang="0">
                  <a:pos x="T10" y="T11"/>
                </a:cxn>
              </a:cxnLst>
              <a:rect l="0" t="0" r="r" b="b"/>
              <a:pathLst>
                <a:path w="53" h="54">
                  <a:moveTo>
                    <a:pt x="27" y="0"/>
                  </a:moveTo>
                  <a:lnTo>
                    <a:pt x="27" y="0"/>
                  </a:lnTo>
                  <a:cubicBezTo>
                    <a:pt x="12" y="0"/>
                    <a:pt x="0" y="12"/>
                    <a:pt x="0" y="27"/>
                  </a:cubicBezTo>
                  <a:cubicBezTo>
                    <a:pt x="0" y="42"/>
                    <a:pt x="12" y="54"/>
                    <a:pt x="27" y="54"/>
                  </a:cubicBezTo>
                  <a:cubicBezTo>
                    <a:pt x="42" y="54"/>
                    <a:pt x="53" y="42"/>
                    <a:pt x="53" y="27"/>
                  </a:cubicBezTo>
                  <a:cubicBezTo>
                    <a:pt x="53" y="12"/>
                    <a:pt x="42" y="0"/>
                    <a:pt x="27" y="0"/>
                  </a:cubicBezTo>
                  <a:close/>
                </a:path>
              </a:pathLst>
            </a:custGeom>
            <a:solidFill>
              <a:srgbClr val="C1C1C1"/>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17">
              <a:extLst>
                <a:ext uri="{FF2B5EF4-FFF2-40B4-BE49-F238E27FC236}">
                  <a16:creationId xmlns:a16="http://schemas.microsoft.com/office/drawing/2014/main" id="{24929133-A829-4CC2-864F-CA9D4EC5594B}"/>
                </a:ext>
              </a:extLst>
            </p:cNvPr>
            <p:cNvSpPr>
              <a:spLocks/>
            </p:cNvSpPr>
            <p:nvPr/>
          </p:nvSpPr>
          <p:spPr bwMode="auto">
            <a:xfrm>
              <a:off x="329" y="1030"/>
              <a:ext cx="31" cy="32"/>
            </a:xfrm>
            <a:custGeom>
              <a:avLst/>
              <a:gdLst>
                <a:gd name="T0" fmla="*/ 27 w 53"/>
                <a:gd name="T1" fmla="*/ 54 h 54"/>
                <a:gd name="T2" fmla="*/ 27 w 53"/>
                <a:gd name="T3" fmla="*/ 54 h 54"/>
                <a:gd name="T4" fmla="*/ 53 w 53"/>
                <a:gd name="T5" fmla="*/ 27 h 54"/>
                <a:gd name="T6" fmla="*/ 27 w 53"/>
                <a:gd name="T7" fmla="*/ 0 h 54"/>
                <a:gd name="T8" fmla="*/ 0 w 53"/>
                <a:gd name="T9" fmla="*/ 27 h 54"/>
                <a:gd name="T10" fmla="*/ 10 w 53"/>
                <a:gd name="T11" fmla="*/ 47 h 54"/>
                <a:gd name="T12" fmla="*/ 27 w 5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3" h="54">
                  <a:moveTo>
                    <a:pt x="27" y="54"/>
                  </a:moveTo>
                  <a:lnTo>
                    <a:pt x="27" y="54"/>
                  </a:lnTo>
                  <a:cubicBezTo>
                    <a:pt x="42" y="54"/>
                    <a:pt x="53" y="42"/>
                    <a:pt x="53" y="27"/>
                  </a:cubicBezTo>
                  <a:cubicBezTo>
                    <a:pt x="53" y="12"/>
                    <a:pt x="42" y="0"/>
                    <a:pt x="27" y="0"/>
                  </a:cubicBezTo>
                  <a:cubicBezTo>
                    <a:pt x="12" y="0"/>
                    <a:pt x="0" y="12"/>
                    <a:pt x="0" y="27"/>
                  </a:cubicBezTo>
                  <a:cubicBezTo>
                    <a:pt x="0" y="35"/>
                    <a:pt x="4" y="42"/>
                    <a:pt x="10" y="47"/>
                  </a:cubicBezTo>
                  <a:cubicBezTo>
                    <a:pt x="14" y="51"/>
                    <a:pt x="20" y="54"/>
                    <a:pt x="27" y="54"/>
                  </a:cubicBezTo>
                  <a:close/>
                </a:path>
              </a:pathLst>
            </a:custGeom>
            <a:solidFill>
              <a:srgbClr val="2F2F2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28">
            <a:extLst>
              <a:ext uri="{FF2B5EF4-FFF2-40B4-BE49-F238E27FC236}">
                <a16:creationId xmlns:a16="http://schemas.microsoft.com/office/drawing/2014/main" id="{923244BA-4A36-4DDE-A7CA-A40D9B3287F3}"/>
              </a:ext>
            </a:extLst>
          </p:cNvPr>
          <p:cNvGrpSpPr>
            <a:grpSpLocks noChangeAspect="1"/>
          </p:cNvGrpSpPr>
          <p:nvPr/>
        </p:nvGrpSpPr>
        <p:grpSpPr bwMode="auto">
          <a:xfrm>
            <a:off x="284802" y="5726130"/>
            <a:ext cx="337716" cy="337715"/>
            <a:chOff x="190" y="3685"/>
            <a:chExt cx="217" cy="217"/>
          </a:xfrm>
        </p:grpSpPr>
        <p:sp>
          <p:nvSpPr>
            <p:cNvPr id="45" name="AutoShape 27">
              <a:extLst>
                <a:ext uri="{FF2B5EF4-FFF2-40B4-BE49-F238E27FC236}">
                  <a16:creationId xmlns:a16="http://schemas.microsoft.com/office/drawing/2014/main" id="{D014D85F-E3F2-413E-9551-F7CDF1D4DA44}"/>
                </a:ext>
              </a:extLst>
            </p:cNvPr>
            <p:cNvSpPr>
              <a:spLocks noChangeAspect="1" noChangeArrowheads="1" noTextEdit="1"/>
            </p:cNvSpPr>
            <p:nvPr/>
          </p:nvSpPr>
          <p:spPr bwMode="auto">
            <a:xfrm>
              <a:off x="190" y="3685"/>
              <a:ext cx="21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29">
              <a:extLst>
                <a:ext uri="{FF2B5EF4-FFF2-40B4-BE49-F238E27FC236}">
                  <a16:creationId xmlns:a16="http://schemas.microsoft.com/office/drawing/2014/main" id="{D394EBF6-4A83-43DD-922F-860B9D4D966A}"/>
                </a:ext>
              </a:extLst>
            </p:cNvPr>
            <p:cNvSpPr>
              <a:spLocks/>
            </p:cNvSpPr>
            <p:nvPr/>
          </p:nvSpPr>
          <p:spPr bwMode="auto">
            <a:xfrm>
              <a:off x="260" y="3683"/>
              <a:ext cx="154" cy="154"/>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30">
              <a:extLst>
                <a:ext uri="{FF2B5EF4-FFF2-40B4-BE49-F238E27FC236}">
                  <a16:creationId xmlns:a16="http://schemas.microsoft.com/office/drawing/2014/main" id="{2EFBB945-2904-4DB0-ABD6-2988FE377337}"/>
                </a:ext>
              </a:extLst>
            </p:cNvPr>
            <p:cNvSpPr>
              <a:spLocks/>
            </p:cNvSpPr>
            <p:nvPr/>
          </p:nvSpPr>
          <p:spPr bwMode="auto">
            <a:xfrm>
              <a:off x="190" y="3809"/>
              <a:ext cx="98" cy="98"/>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31">
              <a:extLst>
                <a:ext uri="{FF2B5EF4-FFF2-40B4-BE49-F238E27FC236}">
                  <a16:creationId xmlns:a16="http://schemas.microsoft.com/office/drawing/2014/main" id="{37BB290B-8433-418C-8A93-9F6626BF7909}"/>
                </a:ext>
              </a:extLst>
            </p:cNvPr>
            <p:cNvSpPr>
              <a:spLocks/>
            </p:cNvSpPr>
            <p:nvPr/>
          </p:nvSpPr>
          <p:spPr bwMode="auto">
            <a:xfrm>
              <a:off x="274" y="3697"/>
              <a:ext cx="126" cy="12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C1C1C1"/>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2932341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1000"/>
                                        <p:tgtEl>
                                          <p:spTgt spid="44"/>
                                        </p:tgtEl>
                                      </p:cBhvr>
                                    </p:animEffect>
                                    <p:anim calcmode="lin" valueType="num">
                                      <p:cBhvr>
                                        <p:cTn id="45" dur="1000" fill="hold"/>
                                        <p:tgtEl>
                                          <p:spTgt spid="44"/>
                                        </p:tgtEl>
                                        <p:attrNameLst>
                                          <p:attrName>ppt_x</p:attrName>
                                        </p:attrNameLst>
                                      </p:cBhvr>
                                      <p:tavLst>
                                        <p:tav tm="0">
                                          <p:val>
                                            <p:strVal val="#ppt_x"/>
                                          </p:val>
                                        </p:tav>
                                        <p:tav tm="100000">
                                          <p:val>
                                            <p:strVal val="#ppt_x"/>
                                          </p:val>
                                        </p:tav>
                                      </p:tavLst>
                                    </p:anim>
                                    <p:anim calcmode="lin" valueType="num">
                                      <p:cBhvr>
                                        <p:cTn id="46"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P spid="19"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9CC09-08AB-412D-A781-9E5DECCC03B4}"/>
              </a:ext>
            </a:extLst>
          </p:cNvPr>
          <p:cNvSpPr>
            <a:spLocks noGrp="1"/>
          </p:cNvSpPr>
          <p:nvPr>
            <p:ph type="title"/>
          </p:nvPr>
        </p:nvSpPr>
        <p:spPr>
          <a:xfrm>
            <a:off x="6653600" y="1396289"/>
            <a:ext cx="5006336" cy="1325563"/>
          </a:xfrm>
        </p:spPr>
        <p:txBody>
          <a:bodyPr>
            <a:normAutofit/>
          </a:bodyPr>
          <a:lstStyle/>
          <a:p>
            <a:r>
              <a:rPr lang="en-US" sz="4100" b="1" dirty="0"/>
              <a:t>Welcome to the Fall Admin Workshop Day!</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292712-304C-4EAE-8B65-2110D820348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5001" b="23567"/>
          <a:stretch/>
        </p:blipFill>
        <p:spPr>
          <a:xfrm>
            <a:off x="0" y="939827"/>
            <a:ext cx="5007859" cy="3076427"/>
          </a:xfrm>
          <a:prstGeom prst="rect">
            <a:avLst/>
          </a:prstGeom>
        </p:spPr>
      </p:pic>
      <p:sp>
        <p:nvSpPr>
          <p:cNvPr id="3" name="Content Placeholder 2">
            <a:extLst>
              <a:ext uri="{FF2B5EF4-FFF2-40B4-BE49-F238E27FC236}">
                <a16:creationId xmlns:a16="http://schemas.microsoft.com/office/drawing/2014/main" id="{4643234E-196A-45DE-B215-CB416A4B36E8}"/>
              </a:ext>
            </a:extLst>
          </p:cNvPr>
          <p:cNvSpPr>
            <a:spLocks noGrp="1"/>
          </p:cNvSpPr>
          <p:nvPr>
            <p:ph idx="1"/>
          </p:nvPr>
        </p:nvSpPr>
        <p:spPr>
          <a:xfrm>
            <a:off x="6658044" y="2871982"/>
            <a:ext cx="5006336" cy="3181684"/>
          </a:xfrm>
        </p:spPr>
        <p:txBody>
          <a:bodyPr anchor="t">
            <a:normAutofit/>
          </a:bodyPr>
          <a:lstStyle/>
          <a:p>
            <a:pPr marL="0" indent="0">
              <a:buNone/>
            </a:pPr>
            <a:r>
              <a:rPr lang="en-US" sz="2400" dirty="0"/>
              <a:t>Please help us drive event awareness by tweeting and posting about your experience at the Workshop:</a:t>
            </a:r>
          </a:p>
          <a:p>
            <a:pPr marL="0" indent="0">
              <a:buNone/>
            </a:pPr>
            <a:r>
              <a:rPr lang="en-US" sz="2400" dirty="0"/>
              <a:t>@o365MN #M365WorkshopDay</a:t>
            </a:r>
          </a:p>
          <a:p>
            <a:pPr marL="0" indent="0">
              <a:buNone/>
            </a:pPr>
            <a:endParaRPr lang="en-US" sz="1200" dirty="0"/>
          </a:p>
          <a:p>
            <a:pPr marL="0" indent="0">
              <a:buNone/>
            </a:pPr>
            <a:r>
              <a:rPr lang="en-US" sz="2400" dirty="0"/>
              <a:t>Please join us following the sessions for Happy Hour… Admin Ales, Workshop Wine, and more!</a:t>
            </a:r>
          </a:p>
          <a:p>
            <a:pPr marL="0" indent="0">
              <a:buNone/>
            </a:pPr>
            <a:endParaRPr lang="en-US" sz="2400" dirty="0"/>
          </a:p>
        </p:txBody>
      </p:sp>
    </p:spTree>
    <p:extLst>
      <p:ext uri="{BB962C8B-B14F-4D97-AF65-F5344CB8AC3E}">
        <p14:creationId xmlns:p14="http://schemas.microsoft.com/office/powerpoint/2010/main" val="412622848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8461" y="2887584"/>
            <a:ext cx="11655078" cy="683264"/>
          </a:xfrm>
        </p:spPr>
        <p:txBody>
          <a:bodyPr/>
          <a:lstStyle/>
          <a:p>
            <a:r>
              <a:rPr lang="en-US" sz="3600" dirty="0"/>
              <a:t>Skype for Business Meeting Experience After Teams Only</a:t>
            </a:r>
          </a:p>
        </p:txBody>
      </p:sp>
    </p:spTree>
    <p:extLst>
      <p:ext uri="{BB962C8B-B14F-4D97-AF65-F5344CB8AC3E}">
        <p14:creationId xmlns:p14="http://schemas.microsoft.com/office/powerpoint/2010/main" val="2257928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5949CD-2209-4581-9B98-A1A057FE3F82}"/>
              </a:ext>
            </a:extLst>
          </p:cNvPr>
          <p:cNvPicPr>
            <a:picLocks noChangeAspect="1"/>
          </p:cNvPicPr>
          <p:nvPr/>
        </p:nvPicPr>
        <p:blipFill>
          <a:blip r:embed="rId4"/>
          <a:stretch>
            <a:fillRect/>
          </a:stretch>
        </p:blipFill>
        <p:spPr>
          <a:xfrm>
            <a:off x="3598689" y="1527524"/>
            <a:ext cx="3228731" cy="4797712"/>
          </a:xfrm>
          <a:prstGeom prst="rect">
            <a:avLst/>
          </a:prstGeom>
          <a:ln>
            <a:solidFill>
              <a:schemeClr val="accent6"/>
            </a:solidFill>
          </a:ln>
        </p:spPr>
      </p:pic>
      <p:pic>
        <p:nvPicPr>
          <p:cNvPr id="9" name="Picture 8" descr="A screenshot of a cell phone&#10;&#10;Description automatically generated">
            <a:extLst>
              <a:ext uri="{FF2B5EF4-FFF2-40B4-BE49-F238E27FC236}">
                <a16:creationId xmlns:a16="http://schemas.microsoft.com/office/drawing/2014/main" id="{8563ABCD-9512-4EAB-B44B-E29650E05B01}"/>
              </a:ext>
            </a:extLst>
          </p:cNvPr>
          <p:cNvPicPr>
            <a:picLocks noChangeAspect="1"/>
          </p:cNvPicPr>
          <p:nvPr/>
        </p:nvPicPr>
        <p:blipFill rotWithShape="1">
          <a:blip r:embed="rId5"/>
          <a:srcRect b="28738"/>
          <a:stretch/>
        </p:blipFill>
        <p:spPr>
          <a:xfrm>
            <a:off x="248672" y="1527524"/>
            <a:ext cx="3228731" cy="3418946"/>
          </a:xfrm>
          <a:prstGeom prst="rect">
            <a:avLst/>
          </a:prstGeom>
          <a:ln>
            <a:solidFill>
              <a:schemeClr val="accent1"/>
            </a:solidFill>
          </a:ln>
        </p:spPr>
      </p:pic>
      <p:sp>
        <p:nvSpPr>
          <p:cNvPr id="4" name="Rectangle 3">
            <a:extLst>
              <a:ext uri="{FF2B5EF4-FFF2-40B4-BE49-F238E27FC236}">
                <a16:creationId xmlns:a16="http://schemas.microsoft.com/office/drawing/2014/main" id="{6FD3F5CB-6E76-5742-8200-532B6016241F}"/>
              </a:ext>
            </a:extLst>
          </p:cNvPr>
          <p:cNvSpPr/>
          <p:nvPr/>
        </p:nvSpPr>
        <p:spPr bwMode="auto">
          <a:xfrm>
            <a:off x="7600403" y="487"/>
            <a:ext cx="4590733" cy="6857027"/>
          </a:xfrm>
          <a:prstGeom prst="rect">
            <a:avLst/>
          </a:prstGeom>
          <a:solidFill>
            <a:schemeClr val="bg1">
              <a:lumMod val="85000"/>
              <a:alpha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Content Placeholder 2">
            <a:extLst>
              <a:ext uri="{FF2B5EF4-FFF2-40B4-BE49-F238E27FC236}">
                <a16:creationId xmlns:a16="http://schemas.microsoft.com/office/drawing/2014/main" id="{6D935121-BDF3-4286-8BAB-C5158C3C18DC}"/>
              </a:ext>
            </a:extLst>
          </p:cNvPr>
          <p:cNvSpPr txBox="1">
            <a:spLocks/>
          </p:cNvSpPr>
          <p:nvPr/>
        </p:nvSpPr>
        <p:spPr>
          <a:xfrm>
            <a:off x="67023" y="62004"/>
            <a:ext cx="7640556" cy="164784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A1A1A"/>
                </a:solidFill>
                <a:effectLst/>
                <a:uLnTx/>
                <a:uFillTx/>
                <a:latin typeface="Segoe UI Semibold"/>
                <a:ea typeface="+mn-ea"/>
                <a:cs typeface="Segoe UI Semilight" panose="020B0402040204020203" pitchFamily="34" charset="0"/>
              </a:rPr>
              <a:t>What happens to Skype for Business during upgrade?</a:t>
            </a:r>
          </a:p>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Skype for Business meetings-only client configuration </a:t>
            </a:r>
            <a:r>
              <a:rPr kumimoji="0" lang="en-US" sz="2000" b="0" i="0" u="none" strike="noStrike" kern="1200" cap="none" spc="0" normalizeH="0" baseline="0" noProof="0" dirty="0">
                <a:ln>
                  <a:noFill/>
                </a:ln>
                <a:solidFill>
                  <a:srgbClr val="1A1A1A"/>
                </a:solidFill>
                <a:effectLst/>
                <a:uLnTx/>
                <a:uFillTx/>
                <a:latin typeface="Segoe UI Semibold"/>
                <a:ea typeface="+mn-ea"/>
                <a:cs typeface="Segoe UI Semilight" panose="020B0402040204020203" pitchFamily="34" charset="0"/>
              </a:rPr>
              <a:t>(automated, recent clients only)</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A1A1A"/>
                </a:solidFill>
                <a:effectLst/>
                <a:uLnTx/>
                <a:uFillTx/>
                <a:latin typeface="Segoe UI Semibold"/>
                <a:ea typeface="+mn-ea"/>
                <a:cs typeface="Segoe UI Semilight" panose="020B0402040204020203" pitchFamily="34" charset="0"/>
              </a:rPr>
              <a:t> </a:t>
            </a:r>
          </a:p>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D83B01"/>
              </a:solidFill>
              <a:effectLst/>
              <a:uLnTx/>
              <a:uFillTx/>
              <a:latin typeface="Segoe UI Semilight" panose="020B0402040204020203" pitchFamily="34" charset="0"/>
              <a:ea typeface="+mn-ea"/>
              <a:cs typeface="Segoe UI Semilight" panose="020B0402040204020203" pitchFamily="34" charset="0"/>
            </a:endParaRPr>
          </a:p>
        </p:txBody>
      </p:sp>
      <p:sp>
        <p:nvSpPr>
          <p:cNvPr id="23" name="Content Placeholder 2">
            <a:extLst>
              <a:ext uri="{FF2B5EF4-FFF2-40B4-BE49-F238E27FC236}">
                <a16:creationId xmlns:a16="http://schemas.microsoft.com/office/drawing/2014/main" id="{8AEBE5D6-F569-41D3-A1E1-07AB1AEA92C3}"/>
              </a:ext>
            </a:extLst>
          </p:cNvPr>
          <p:cNvSpPr txBox="1">
            <a:spLocks/>
          </p:cNvSpPr>
          <p:nvPr/>
        </p:nvSpPr>
        <p:spPr>
          <a:xfrm>
            <a:off x="3312136" y="1887013"/>
            <a:ext cx="2878999" cy="513144"/>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endParaRPr>
          </a:p>
        </p:txBody>
      </p:sp>
      <p:sp>
        <p:nvSpPr>
          <p:cNvPr id="24" name="Content Placeholder 2">
            <a:extLst>
              <a:ext uri="{FF2B5EF4-FFF2-40B4-BE49-F238E27FC236}">
                <a16:creationId xmlns:a16="http://schemas.microsoft.com/office/drawing/2014/main" id="{B208125C-774E-4750-BD58-EC1C852DF044}"/>
              </a:ext>
            </a:extLst>
          </p:cNvPr>
          <p:cNvSpPr txBox="1">
            <a:spLocks/>
          </p:cNvSpPr>
          <p:nvPr/>
        </p:nvSpPr>
        <p:spPr>
          <a:xfrm>
            <a:off x="2784530" y="1802004"/>
            <a:ext cx="656969" cy="42130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p:txBody>
      </p:sp>
      <p:sp>
        <p:nvSpPr>
          <p:cNvPr id="17" name="Content Placeholder 2">
            <a:extLst>
              <a:ext uri="{FF2B5EF4-FFF2-40B4-BE49-F238E27FC236}">
                <a16:creationId xmlns:a16="http://schemas.microsoft.com/office/drawing/2014/main" id="{E70A3855-98F9-4BD5-B09A-20D16B564C82}"/>
              </a:ext>
            </a:extLst>
          </p:cNvPr>
          <p:cNvSpPr txBox="1">
            <a:spLocks/>
          </p:cNvSpPr>
          <p:nvPr/>
        </p:nvSpPr>
        <p:spPr>
          <a:xfrm>
            <a:off x="7757593" y="320639"/>
            <a:ext cx="4339954" cy="5145494"/>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937" marR="0" lvl="1" indent="0" algn="l" defTabSz="932563" rtl="0" eaLnBrk="1" fontAlgn="auto" latinLnBrk="0" hangingPunct="1">
              <a:lnSpc>
                <a:spcPct val="100000"/>
              </a:lnSpc>
              <a:spcBef>
                <a:spcPts val="300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Clear notification to user</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Guidance to user</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Easy link to Teams</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Also enables access to Skype for Business client</a:t>
            </a:r>
          </a:p>
          <a:p>
            <a:pPr marL="7937" marR="0" lvl="1" indent="0" algn="l" defTabSz="932563" rtl="0" eaLnBrk="1" fontAlgn="auto" latinLnBrk="0" hangingPunct="1">
              <a:lnSpc>
                <a:spcPct val="100000"/>
              </a:lnSpc>
              <a:spcBef>
                <a:spcPts val="300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Specially adapted client</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Meetings focused</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Only the meetings and past conversations tabs shown</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Chat and calling disabled</a:t>
            </a:r>
          </a:p>
          <a:p>
            <a:pPr marL="7937" marR="0" lvl="1" indent="0" algn="l" defTabSz="932563" rtl="0" eaLnBrk="1" fontAlgn="auto" latinLnBrk="0" hangingPunct="1">
              <a:lnSpc>
                <a:spcPct val="100000"/>
              </a:lnSpc>
              <a:spcBef>
                <a:spcPts val="3000"/>
              </a:spcBef>
              <a:spcAft>
                <a:spcPts val="600"/>
              </a:spcAft>
              <a:buClrTx/>
              <a:buSzPct val="90000"/>
              <a:buFont typeface="Wingdings" panose="05000000000000000000" pitchFamily="2" charset="2"/>
              <a:buNone/>
              <a:tabLst/>
              <a:defRPr/>
            </a:pPr>
            <a:r>
              <a:rPr kumimoji="0" lang="en-US" altLang="zh-CN" sz="2000"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Meetings</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altLang="zh-CN"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Previous Skype for Business meetings migrated to Teams</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altLang="zh-CN"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Can still attend any Skype for Business meeting in Skype for Business (e</a:t>
            </a:r>
            <a:r>
              <a:rPr kumimoji="0" lang="en-US"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xperience unchanged from before upgrade)</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Can’t schedule new Skype for Business meetings (plugin replaced)</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altLang="zh-CN"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Schedules Teams meetings</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Clicking on a Teams meeting in Skype for Business redirects to Teams</a:t>
            </a:r>
          </a:p>
          <a:p>
            <a:pPr marL="7937" marR="0" lvl="2"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Clicking on a Skype for Business meeting in Teams redirects to Skype for Business</a:t>
            </a:r>
          </a:p>
        </p:txBody>
      </p:sp>
    </p:spTree>
    <p:custDataLst>
      <p:tags r:id="rId1"/>
    </p:custDataLst>
    <p:extLst>
      <p:ext uri="{BB962C8B-B14F-4D97-AF65-F5344CB8AC3E}">
        <p14:creationId xmlns:p14="http://schemas.microsoft.com/office/powerpoint/2010/main" val="347068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1000"/>
                                        <p:tgtEl>
                                          <p:spTgt spid="9"/>
                                        </p:tgtEl>
                                      </p:cBhvr>
                                    </p:animEffect>
                                    <p:set>
                                      <p:cBhvr>
                                        <p:cTn id="13" dur="1" fill="hold">
                                          <p:stCondLst>
                                            <p:cond delay="999"/>
                                          </p:stCondLst>
                                        </p:cTn>
                                        <p:tgtEl>
                                          <p:spTgt spid="9"/>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generated with very high confidence">
            <a:extLst>
              <a:ext uri="{FF2B5EF4-FFF2-40B4-BE49-F238E27FC236}">
                <a16:creationId xmlns:a16="http://schemas.microsoft.com/office/drawing/2014/main" id="{C72F8F16-BFC9-481B-909C-DC613CA62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0" y="2494457"/>
            <a:ext cx="4565556" cy="2910209"/>
          </a:xfrm>
          <a:prstGeom prst="rect">
            <a:avLst/>
          </a:prstGeom>
        </p:spPr>
      </p:pic>
      <p:sp>
        <p:nvSpPr>
          <p:cNvPr id="2" name="Title 1">
            <a:extLst>
              <a:ext uri="{FF2B5EF4-FFF2-40B4-BE49-F238E27FC236}">
                <a16:creationId xmlns:a16="http://schemas.microsoft.com/office/drawing/2014/main" id="{4917B861-BF2D-4BBE-BDC7-960EF7094F4B}"/>
              </a:ext>
            </a:extLst>
          </p:cNvPr>
          <p:cNvSpPr>
            <a:spLocks noGrp="1"/>
          </p:cNvSpPr>
          <p:nvPr>
            <p:ph type="title"/>
          </p:nvPr>
        </p:nvSpPr>
        <p:spPr>
          <a:xfrm>
            <a:off x="269240" y="248148"/>
            <a:ext cx="11655840" cy="542777"/>
          </a:xfrm>
        </p:spPr>
        <p:txBody>
          <a:bodyPr vert="horz" wrap="square" lIns="0" tIns="0" rIns="0" bIns="0" rtlCol="0" anchor="t">
            <a:spAutoFit/>
          </a:bodyPr>
          <a:lstStyle/>
          <a:p>
            <a:pPr defTabSz="932742"/>
            <a:r>
              <a:rPr lang="en-US" sz="3200" spc="-50">
                <a:gradFill>
                  <a:gsLst>
                    <a:gs pos="1250">
                      <a:schemeClr val="tx1"/>
                    </a:gs>
                    <a:gs pos="100000">
                      <a:schemeClr val="tx1"/>
                    </a:gs>
                  </a:gsLst>
                  <a:lin ang="5400000" scaled="0"/>
                </a:gradFill>
                <a:latin typeface="+mj-lt"/>
                <a:ea typeface="+mn-ea"/>
                <a:cs typeface="Calibri" panose="020F0502020204030204" pitchFamily="34" charset="0"/>
              </a:rPr>
              <a:t>Joining a Skype for Business meeting from Outlook</a:t>
            </a:r>
          </a:p>
        </p:txBody>
      </p:sp>
      <p:pic>
        <p:nvPicPr>
          <p:cNvPr id="5" name="Picture 4">
            <a:extLst>
              <a:ext uri="{FF2B5EF4-FFF2-40B4-BE49-F238E27FC236}">
                <a16:creationId xmlns:a16="http://schemas.microsoft.com/office/drawing/2014/main" id="{61034724-FC80-454C-AC0C-2CD544BFC10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36541" y="880769"/>
            <a:ext cx="6264611" cy="3523844"/>
          </a:xfrm>
          <a:prstGeom prst="rect">
            <a:avLst/>
          </a:prstGeom>
        </p:spPr>
      </p:pic>
      <p:pic>
        <p:nvPicPr>
          <p:cNvPr id="7" name="Picture 6">
            <a:extLst>
              <a:ext uri="{FF2B5EF4-FFF2-40B4-BE49-F238E27FC236}">
                <a16:creationId xmlns:a16="http://schemas.microsoft.com/office/drawing/2014/main" id="{0AD12E7B-2B6A-4ABC-BB8F-E06FD2006583}"/>
              </a:ext>
            </a:extLst>
          </p:cNvPr>
          <p:cNvPicPr>
            <a:picLocks noChangeAspect="1"/>
          </p:cNvPicPr>
          <p:nvPr/>
        </p:nvPicPr>
        <p:blipFill>
          <a:blip r:embed="rId5"/>
          <a:stretch>
            <a:fillRect/>
          </a:stretch>
        </p:blipFill>
        <p:spPr>
          <a:xfrm>
            <a:off x="6698475" y="3812661"/>
            <a:ext cx="2779110" cy="2354902"/>
          </a:xfrm>
          <a:prstGeom prst="rect">
            <a:avLst/>
          </a:prstGeom>
          <a:ln>
            <a:solidFill>
              <a:schemeClr val="accent6"/>
            </a:solidFill>
          </a:ln>
        </p:spPr>
      </p:pic>
      <p:sp>
        <p:nvSpPr>
          <p:cNvPr id="8" name="TextBox 7">
            <a:extLst>
              <a:ext uri="{FF2B5EF4-FFF2-40B4-BE49-F238E27FC236}">
                <a16:creationId xmlns:a16="http://schemas.microsoft.com/office/drawing/2014/main" id="{19F3B8D4-FBCA-4B54-9A16-4366E8712C6B}"/>
              </a:ext>
            </a:extLst>
          </p:cNvPr>
          <p:cNvSpPr txBox="1"/>
          <p:nvPr/>
        </p:nvSpPr>
        <p:spPr>
          <a:xfrm>
            <a:off x="9514091" y="3812661"/>
            <a:ext cx="2623464" cy="591950"/>
          </a:xfrm>
          <a:prstGeom prst="rect">
            <a:avLst/>
          </a:prstGeom>
          <a:noFill/>
          <a:ln>
            <a:noFill/>
          </a:ln>
        </p:spPr>
        <p:txBody>
          <a:bodyPr wrap="square" rtlCol="0" anchor="ctr">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Light" charset="0"/>
                <a:ea typeface="Segoe UI Light" charset="0"/>
                <a:cs typeface="Segoe UI Light" charset="0"/>
              </a:rPr>
              <a:t>All future meetings launch </a:t>
            </a:r>
            <a:br>
              <a:rPr kumimoji="0" lang="en-US" sz="1400" b="0" i="0" u="none" strike="noStrike" kern="1200" cap="none" spc="0" normalizeH="0" baseline="0" noProof="0">
                <a:ln>
                  <a:noFill/>
                </a:ln>
                <a:solidFill>
                  <a:srgbClr val="1A1A1A"/>
                </a:solidFill>
                <a:effectLst/>
                <a:uLnTx/>
                <a:uFillTx/>
                <a:latin typeface="Segoe UI Light" charset="0"/>
                <a:ea typeface="Segoe UI Light" charset="0"/>
                <a:cs typeface="Segoe UI Light" charset="0"/>
              </a:rPr>
            </a:br>
            <a:r>
              <a:rPr kumimoji="0" lang="en-US" sz="1400" b="0" i="0" u="none" strike="noStrike" kern="1200" cap="none" spc="0" normalizeH="0" baseline="0" noProof="0">
                <a:ln>
                  <a:noFill/>
                </a:ln>
                <a:solidFill>
                  <a:srgbClr val="1A1A1A"/>
                </a:solidFill>
                <a:effectLst/>
                <a:uLnTx/>
                <a:uFillTx/>
                <a:latin typeface="Segoe UI Light" charset="0"/>
                <a:ea typeface="Segoe UI Light" charset="0"/>
                <a:cs typeface="Segoe UI Light" charset="0"/>
              </a:rPr>
              <a:t>Skype Meeting App</a:t>
            </a:r>
          </a:p>
        </p:txBody>
      </p:sp>
      <p:cxnSp>
        <p:nvCxnSpPr>
          <p:cNvPr id="18" name="Straight Arrow Connector 17">
            <a:extLst>
              <a:ext uri="{FF2B5EF4-FFF2-40B4-BE49-F238E27FC236}">
                <a16:creationId xmlns:a16="http://schemas.microsoft.com/office/drawing/2014/main" id="{D46F36A2-3F00-41C7-95B2-A047BA63D193}"/>
              </a:ext>
            </a:extLst>
          </p:cNvPr>
          <p:cNvCxnSpPr>
            <a:cxnSpLocks/>
          </p:cNvCxnSpPr>
          <p:nvPr/>
        </p:nvCxnSpPr>
        <p:spPr>
          <a:xfrm>
            <a:off x="4651562" y="2786660"/>
            <a:ext cx="20019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AFA76C7-D451-4772-AFE0-8288C9610061}"/>
              </a:ext>
            </a:extLst>
          </p:cNvPr>
          <p:cNvCxnSpPr>
            <a:cxnSpLocks/>
          </p:cNvCxnSpPr>
          <p:nvPr/>
        </p:nvCxnSpPr>
        <p:spPr>
          <a:xfrm>
            <a:off x="4624495" y="4625232"/>
            <a:ext cx="20019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C30851A-05D0-432E-AC13-1E7C0BCB41DA}"/>
              </a:ext>
            </a:extLst>
          </p:cNvPr>
          <p:cNvSpPr txBox="1"/>
          <p:nvPr/>
        </p:nvSpPr>
        <p:spPr>
          <a:xfrm>
            <a:off x="4622873" y="2857552"/>
            <a:ext cx="1827118" cy="138499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Light" charset="0"/>
                <a:ea typeface="Segoe UI Light" charset="0"/>
                <a:cs typeface="Segoe UI Light" charset="0"/>
              </a:rPr>
              <a:t>Meetings Only (aka Native limited client) </a:t>
            </a:r>
            <a:r>
              <a:rPr kumimoji="0" lang="en-US" sz="1400" b="0" i="0" u="none" strike="noStrike" kern="1200" cap="none" spc="0" normalizeH="0" baseline="0" noProof="0">
                <a:ln>
                  <a:noFill/>
                </a:ln>
                <a:solidFill>
                  <a:srgbClr val="1A1A1A"/>
                </a:solidFill>
                <a:effectLst/>
                <a:uLnTx/>
                <a:uFillTx/>
                <a:latin typeface="Segoe UI Light" charset="0"/>
                <a:ea typeface="Segoe UI Light" charset="0"/>
                <a:cs typeface="Segoe UI Light" charset="0"/>
              </a:rPr>
              <a:t>Skype for Business client launched with meetings only functionality</a:t>
            </a:r>
          </a:p>
        </p:txBody>
      </p:sp>
      <p:sp>
        <p:nvSpPr>
          <p:cNvPr id="20" name="TextBox 19">
            <a:extLst>
              <a:ext uri="{FF2B5EF4-FFF2-40B4-BE49-F238E27FC236}">
                <a16:creationId xmlns:a16="http://schemas.microsoft.com/office/drawing/2014/main" id="{4E32FF79-EA3C-4A12-BB5A-D2CEC0ABC839}"/>
              </a:ext>
            </a:extLst>
          </p:cNvPr>
          <p:cNvSpPr txBox="1"/>
          <p:nvPr/>
        </p:nvSpPr>
        <p:spPr>
          <a:xfrm>
            <a:off x="4622874" y="4708898"/>
            <a:ext cx="1895289" cy="1169551"/>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Light" charset="0"/>
                <a:ea typeface="Segoe UI Light" charset="0"/>
                <a:cs typeface="Segoe UI Light" charset="0"/>
              </a:rPr>
              <a:t>Web client </a:t>
            </a:r>
            <a:br>
              <a:rPr kumimoji="0" lang="en-US" sz="1400" b="1" i="0" u="none" strike="noStrike" kern="1200" cap="none" spc="0" normalizeH="0" baseline="0" noProof="0">
                <a:ln>
                  <a:noFill/>
                </a:ln>
                <a:solidFill>
                  <a:srgbClr val="D83B01"/>
                </a:solidFill>
                <a:effectLst/>
                <a:uLnTx/>
                <a:uFillTx/>
                <a:latin typeface="Segoe UI Light" charset="0"/>
                <a:ea typeface="Segoe UI Light" charset="0"/>
                <a:cs typeface="Segoe UI Light" charset="0"/>
              </a:rPr>
            </a:br>
            <a:r>
              <a:rPr kumimoji="0" lang="en-US" sz="1400" b="0" i="0" u="none" strike="noStrike" kern="1200" cap="none" spc="0" normalizeH="0" baseline="0" noProof="0">
                <a:ln>
                  <a:noFill/>
                </a:ln>
                <a:solidFill>
                  <a:srgbClr val="1A1A1A"/>
                </a:solidFill>
                <a:effectLst/>
                <a:uLnTx/>
                <a:uFillTx/>
                <a:latin typeface="Segoe UI Light" charset="0"/>
                <a:ea typeface="Segoe UI Light" charset="0"/>
                <a:cs typeface="Segoe UI Light" charset="0"/>
              </a:rPr>
              <a:t>requires one-time download and install of Skype Meetings App</a:t>
            </a:r>
          </a:p>
        </p:txBody>
      </p:sp>
      <p:pic>
        <p:nvPicPr>
          <p:cNvPr id="16" name="Picture 15" descr="A screenshot of a cell phone&#10;&#10;Description generated with very high confidence">
            <a:extLst>
              <a:ext uri="{FF2B5EF4-FFF2-40B4-BE49-F238E27FC236}">
                <a16:creationId xmlns:a16="http://schemas.microsoft.com/office/drawing/2014/main" id="{A5258640-0269-40FB-98B4-E610A0B8F1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091" y="4555933"/>
            <a:ext cx="2623464" cy="1702413"/>
          </a:xfrm>
          <a:prstGeom prst="rect">
            <a:avLst/>
          </a:prstGeom>
        </p:spPr>
      </p:pic>
    </p:spTree>
    <p:extLst>
      <p:ext uri="{BB962C8B-B14F-4D97-AF65-F5344CB8AC3E}">
        <p14:creationId xmlns:p14="http://schemas.microsoft.com/office/powerpoint/2010/main" val="4121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D12E7B-2B6A-4ABC-BB8F-E06FD2006583}"/>
              </a:ext>
            </a:extLst>
          </p:cNvPr>
          <p:cNvPicPr>
            <a:picLocks noChangeAspect="1"/>
          </p:cNvPicPr>
          <p:nvPr/>
        </p:nvPicPr>
        <p:blipFill>
          <a:blip r:embed="rId3"/>
          <a:stretch>
            <a:fillRect/>
          </a:stretch>
        </p:blipFill>
        <p:spPr>
          <a:xfrm>
            <a:off x="6698475" y="3812661"/>
            <a:ext cx="2779110" cy="2354902"/>
          </a:xfrm>
          <a:prstGeom prst="rect">
            <a:avLst/>
          </a:prstGeom>
          <a:ln>
            <a:solidFill>
              <a:schemeClr val="accent6"/>
            </a:solidFill>
          </a:ln>
        </p:spPr>
      </p:pic>
      <p:pic>
        <p:nvPicPr>
          <p:cNvPr id="4" name="Picture 3" descr="A screenshot of a cell phone&#10;&#10;Description generated with very high confidence">
            <a:extLst>
              <a:ext uri="{FF2B5EF4-FFF2-40B4-BE49-F238E27FC236}">
                <a16:creationId xmlns:a16="http://schemas.microsoft.com/office/drawing/2014/main" id="{CEB4659E-125E-4062-AEF9-A9538BFD0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1" y="2494458"/>
            <a:ext cx="4567164" cy="2902887"/>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A5258640-0269-40FB-98B4-E610A0B8F1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091" y="4555933"/>
            <a:ext cx="2623464" cy="1702413"/>
          </a:xfrm>
          <a:prstGeom prst="rect">
            <a:avLst/>
          </a:prstGeom>
        </p:spPr>
      </p:pic>
      <p:sp>
        <p:nvSpPr>
          <p:cNvPr id="13" name="TextBox 12">
            <a:extLst>
              <a:ext uri="{FF2B5EF4-FFF2-40B4-BE49-F238E27FC236}">
                <a16:creationId xmlns:a16="http://schemas.microsoft.com/office/drawing/2014/main" id="{18BFE371-F5EB-4DE2-8FC3-86288CD98BE0}"/>
              </a:ext>
            </a:extLst>
          </p:cNvPr>
          <p:cNvSpPr txBox="1"/>
          <p:nvPr/>
        </p:nvSpPr>
        <p:spPr>
          <a:xfrm>
            <a:off x="9514091" y="3812661"/>
            <a:ext cx="2623464" cy="591950"/>
          </a:xfrm>
          <a:prstGeom prst="rect">
            <a:avLst/>
          </a:prstGeom>
          <a:noFill/>
          <a:ln>
            <a:noFill/>
          </a:ln>
        </p:spPr>
        <p:txBody>
          <a:bodyPr wrap="square" rtlCol="0" anchor="ctr">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Light" charset="0"/>
                <a:ea typeface="Segoe UI Light" charset="0"/>
                <a:cs typeface="Segoe UI Light" charset="0"/>
              </a:rPr>
              <a:t>All future meetings launch </a:t>
            </a:r>
            <a:br>
              <a:rPr kumimoji="0" lang="en-US" sz="1400" b="0" i="0" u="none" strike="noStrike" kern="1200" cap="none" spc="0" normalizeH="0" baseline="0" noProof="0">
                <a:ln>
                  <a:noFill/>
                </a:ln>
                <a:solidFill>
                  <a:srgbClr val="1A1A1A"/>
                </a:solidFill>
                <a:effectLst/>
                <a:uLnTx/>
                <a:uFillTx/>
                <a:latin typeface="Segoe UI Light" charset="0"/>
                <a:ea typeface="Segoe UI Light" charset="0"/>
                <a:cs typeface="Segoe UI Light" charset="0"/>
              </a:rPr>
            </a:br>
            <a:r>
              <a:rPr kumimoji="0" lang="en-US" sz="1400" b="0" i="0" u="none" strike="noStrike" kern="1200" cap="none" spc="0" normalizeH="0" baseline="0" noProof="0">
                <a:ln>
                  <a:noFill/>
                </a:ln>
                <a:solidFill>
                  <a:srgbClr val="1A1A1A"/>
                </a:solidFill>
                <a:effectLst/>
                <a:uLnTx/>
                <a:uFillTx/>
                <a:latin typeface="Segoe UI Light" charset="0"/>
                <a:ea typeface="Segoe UI Light" charset="0"/>
                <a:cs typeface="Segoe UI Light" charset="0"/>
              </a:rPr>
              <a:t>Skype Meeting App</a:t>
            </a:r>
          </a:p>
        </p:txBody>
      </p:sp>
      <p:cxnSp>
        <p:nvCxnSpPr>
          <p:cNvPr id="14" name="Straight Arrow Connector 13">
            <a:extLst>
              <a:ext uri="{FF2B5EF4-FFF2-40B4-BE49-F238E27FC236}">
                <a16:creationId xmlns:a16="http://schemas.microsoft.com/office/drawing/2014/main" id="{F7BDD1A0-081F-4207-AA1C-427902B62A7E}"/>
              </a:ext>
            </a:extLst>
          </p:cNvPr>
          <p:cNvCxnSpPr>
            <a:cxnSpLocks/>
          </p:cNvCxnSpPr>
          <p:nvPr/>
        </p:nvCxnSpPr>
        <p:spPr>
          <a:xfrm>
            <a:off x="4651562" y="2786660"/>
            <a:ext cx="20019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73DF52-839B-4D48-B6FE-A62AFB214839}"/>
              </a:ext>
            </a:extLst>
          </p:cNvPr>
          <p:cNvCxnSpPr>
            <a:cxnSpLocks/>
          </p:cNvCxnSpPr>
          <p:nvPr/>
        </p:nvCxnSpPr>
        <p:spPr>
          <a:xfrm>
            <a:off x="4624495" y="4625232"/>
            <a:ext cx="20019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3E8193-D22E-4362-9B8A-6575BBC5B908}"/>
              </a:ext>
            </a:extLst>
          </p:cNvPr>
          <p:cNvSpPr txBox="1"/>
          <p:nvPr/>
        </p:nvSpPr>
        <p:spPr>
          <a:xfrm>
            <a:off x="4622873" y="2857552"/>
            <a:ext cx="1827118" cy="1384995"/>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Light" charset="0"/>
                <a:ea typeface="Segoe UI Light" charset="0"/>
                <a:cs typeface="Segoe UI Light" charset="0"/>
              </a:rPr>
              <a:t>Meetings Only (aka Native limited client) </a:t>
            </a:r>
            <a:r>
              <a:rPr kumimoji="0" lang="en-US" sz="1400" b="0" i="0" u="none" strike="noStrike" kern="1200" cap="none" spc="0" normalizeH="0" baseline="0" noProof="0">
                <a:ln>
                  <a:noFill/>
                </a:ln>
                <a:solidFill>
                  <a:srgbClr val="1A1A1A"/>
                </a:solidFill>
                <a:effectLst/>
                <a:uLnTx/>
                <a:uFillTx/>
                <a:latin typeface="Segoe UI Light" charset="0"/>
                <a:ea typeface="Segoe UI Light" charset="0"/>
                <a:cs typeface="Segoe UI Light" charset="0"/>
              </a:rPr>
              <a:t>Skype for Business client launched with meetings only functionality</a:t>
            </a:r>
          </a:p>
        </p:txBody>
      </p:sp>
      <p:sp>
        <p:nvSpPr>
          <p:cNvPr id="21" name="TextBox 20">
            <a:extLst>
              <a:ext uri="{FF2B5EF4-FFF2-40B4-BE49-F238E27FC236}">
                <a16:creationId xmlns:a16="http://schemas.microsoft.com/office/drawing/2014/main" id="{84E68DE6-CF6F-4A90-9F3A-94F71C73D549}"/>
              </a:ext>
            </a:extLst>
          </p:cNvPr>
          <p:cNvSpPr txBox="1"/>
          <p:nvPr/>
        </p:nvSpPr>
        <p:spPr>
          <a:xfrm>
            <a:off x="4622874" y="4708898"/>
            <a:ext cx="1895289" cy="1169551"/>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Light" charset="0"/>
                <a:ea typeface="Segoe UI Light" charset="0"/>
                <a:cs typeface="Segoe UI Light" charset="0"/>
              </a:rPr>
              <a:t>Web client </a:t>
            </a:r>
            <a:br>
              <a:rPr kumimoji="0" lang="en-US" sz="1400" b="1" i="0" u="none" strike="noStrike" kern="1200" cap="none" spc="0" normalizeH="0" baseline="0" noProof="0">
                <a:ln>
                  <a:noFill/>
                </a:ln>
                <a:solidFill>
                  <a:srgbClr val="D83B01"/>
                </a:solidFill>
                <a:effectLst/>
                <a:uLnTx/>
                <a:uFillTx/>
                <a:latin typeface="Segoe UI Light" charset="0"/>
                <a:ea typeface="Segoe UI Light" charset="0"/>
                <a:cs typeface="Segoe UI Light" charset="0"/>
              </a:rPr>
            </a:br>
            <a:r>
              <a:rPr kumimoji="0" lang="en-US" sz="1400" b="0" i="0" u="none" strike="noStrike" kern="1200" cap="none" spc="0" normalizeH="0" baseline="0" noProof="0">
                <a:ln>
                  <a:noFill/>
                </a:ln>
                <a:solidFill>
                  <a:srgbClr val="1A1A1A"/>
                </a:solidFill>
                <a:effectLst/>
                <a:uLnTx/>
                <a:uFillTx/>
                <a:latin typeface="Segoe UI Light" charset="0"/>
                <a:ea typeface="Segoe UI Light" charset="0"/>
                <a:cs typeface="Segoe UI Light" charset="0"/>
              </a:rPr>
              <a:t>requires one-time download and install of Skype Meetings App</a:t>
            </a:r>
          </a:p>
        </p:txBody>
      </p:sp>
      <p:pic>
        <p:nvPicPr>
          <p:cNvPr id="22" name="Picture 21">
            <a:extLst>
              <a:ext uri="{FF2B5EF4-FFF2-40B4-BE49-F238E27FC236}">
                <a16:creationId xmlns:a16="http://schemas.microsoft.com/office/drawing/2014/main" id="{14568B1C-22D9-4B6D-82D6-BD5C3B7EADF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36541" y="880769"/>
            <a:ext cx="6264611" cy="3523844"/>
          </a:xfrm>
          <a:prstGeom prst="rect">
            <a:avLst/>
          </a:prstGeom>
        </p:spPr>
      </p:pic>
      <p:sp>
        <p:nvSpPr>
          <p:cNvPr id="23" name="Title 1">
            <a:extLst>
              <a:ext uri="{FF2B5EF4-FFF2-40B4-BE49-F238E27FC236}">
                <a16:creationId xmlns:a16="http://schemas.microsoft.com/office/drawing/2014/main" id="{CBDC761F-F837-42A7-BA4A-A5055D5B58CA}"/>
              </a:ext>
            </a:extLst>
          </p:cNvPr>
          <p:cNvSpPr>
            <a:spLocks noGrp="1"/>
          </p:cNvSpPr>
          <p:nvPr>
            <p:ph type="title"/>
          </p:nvPr>
        </p:nvSpPr>
        <p:spPr>
          <a:xfrm>
            <a:off x="269240" y="248148"/>
            <a:ext cx="11655840" cy="492443"/>
          </a:xfrm>
        </p:spPr>
        <p:txBody>
          <a:bodyPr vert="horz" wrap="square" lIns="0" tIns="0" rIns="0" bIns="0" rtlCol="0" anchor="t">
            <a:spAutoFit/>
          </a:bodyPr>
          <a:lstStyle/>
          <a:p>
            <a:pPr defTabSz="932742"/>
            <a:r>
              <a:rPr lang="en-US" sz="3200" spc="-50">
                <a:gradFill>
                  <a:gsLst>
                    <a:gs pos="1250">
                      <a:schemeClr val="tx1"/>
                    </a:gs>
                    <a:gs pos="100000">
                      <a:schemeClr val="tx1"/>
                    </a:gs>
                  </a:gsLst>
                  <a:lin ang="5400000" scaled="0"/>
                </a:gradFill>
                <a:latin typeface="+mj-lt"/>
                <a:ea typeface="+mn-ea"/>
                <a:cs typeface="Calibri" panose="020F0502020204030204" pitchFamily="34" charset="0"/>
              </a:rPr>
              <a:t>Joining a Skype for Business meeting from Teams</a:t>
            </a:r>
          </a:p>
        </p:txBody>
      </p:sp>
    </p:spTree>
    <p:extLst>
      <p:ext uri="{BB962C8B-B14F-4D97-AF65-F5344CB8AC3E}">
        <p14:creationId xmlns:p14="http://schemas.microsoft.com/office/powerpoint/2010/main" val="381448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55FDC0-A370-482B-BCD3-6D1060383F9D}"/>
              </a:ext>
            </a:extLst>
          </p:cNvPr>
          <p:cNvPicPr>
            <a:picLocks noChangeAspect="1"/>
          </p:cNvPicPr>
          <p:nvPr/>
        </p:nvPicPr>
        <p:blipFill>
          <a:blip r:embed="rId3"/>
          <a:stretch>
            <a:fillRect/>
          </a:stretch>
        </p:blipFill>
        <p:spPr>
          <a:xfrm>
            <a:off x="114154" y="2203887"/>
            <a:ext cx="5359183" cy="3454442"/>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5DCE5999-9602-40F9-8571-A8E715F4D26E}"/>
              </a:ext>
            </a:extLst>
          </p:cNvPr>
          <p:cNvSpPr>
            <a:spLocks noGrp="1"/>
          </p:cNvSpPr>
          <p:nvPr>
            <p:ph type="title"/>
          </p:nvPr>
        </p:nvSpPr>
        <p:spPr>
          <a:xfrm>
            <a:off x="590386" y="455608"/>
            <a:ext cx="11654187" cy="615553"/>
          </a:xfrm>
        </p:spPr>
        <p:txBody>
          <a:bodyPr/>
          <a:lstStyle/>
          <a:p>
            <a:r>
              <a:rPr lang="en-US" sz="4000" dirty="0"/>
              <a:t>When Full Side-by-Side is not right for you?</a:t>
            </a:r>
          </a:p>
        </p:txBody>
      </p:sp>
      <p:grpSp>
        <p:nvGrpSpPr>
          <p:cNvPr id="3" name="Group 2">
            <a:extLst>
              <a:ext uri="{FF2B5EF4-FFF2-40B4-BE49-F238E27FC236}">
                <a16:creationId xmlns:a16="http://schemas.microsoft.com/office/drawing/2014/main" id="{3C5202D5-D70D-40C3-B564-5B6413D290CE}"/>
              </a:ext>
            </a:extLst>
          </p:cNvPr>
          <p:cNvGrpSpPr/>
          <p:nvPr/>
        </p:nvGrpSpPr>
        <p:grpSpPr>
          <a:xfrm>
            <a:off x="5163278" y="1785770"/>
            <a:ext cx="6672848" cy="2075240"/>
            <a:chOff x="-591756" y="1666452"/>
            <a:chExt cx="6673795" cy="2075535"/>
          </a:xfrm>
          <a:effectLst/>
        </p:grpSpPr>
        <p:sp>
          <p:nvSpPr>
            <p:cNvPr id="7" name="Rectangle 6">
              <a:extLst>
                <a:ext uri="{FF2B5EF4-FFF2-40B4-BE49-F238E27FC236}">
                  <a16:creationId xmlns:a16="http://schemas.microsoft.com/office/drawing/2014/main" id="{2D8E271A-7097-4C1C-B80D-572F0397D932}"/>
                </a:ext>
              </a:extLst>
            </p:cNvPr>
            <p:cNvSpPr/>
            <p:nvPr/>
          </p:nvSpPr>
          <p:spPr bwMode="auto">
            <a:xfrm>
              <a:off x="-591756" y="1666452"/>
              <a:ext cx="6673795" cy="20755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35656E-417E-450F-8BC7-F3F8365EF622}"/>
                </a:ext>
              </a:extLst>
            </p:cNvPr>
            <p:cNvSpPr/>
            <p:nvPr/>
          </p:nvSpPr>
          <p:spPr>
            <a:xfrm>
              <a:off x="-429068" y="1824048"/>
              <a:ext cx="6382490" cy="363998"/>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2F2F2F"/>
                  </a:solidFill>
                  <a:effectLst/>
                  <a:uLnTx/>
                  <a:uFillTx/>
                  <a:latin typeface="Segoe UI"/>
                  <a:ea typeface="+mn-ea"/>
                  <a:cs typeface="+mn-cs"/>
                </a:rPr>
                <a:t>Teams side-by-side to SFB with Chat, Meetings &amp; Calling</a:t>
              </a:r>
            </a:p>
          </p:txBody>
        </p:sp>
        <p:sp>
          <p:nvSpPr>
            <p:cNvPr id="9" name="Rectangle 8">
              <a:extLst>
                <a:ext uri="{FF2B5EF4-FFF2-40B4-BE49-F238E27FC236}">
                  <a16:creationId xmlns:a16="http://schemas.microsoft.com/office/drawing/2014/main" id="{7B4DB207-6C42-4887-B663-4D8857573819}"/>
                </a:ext>
              </a:extLst>
            </p:cNvPr>
            <p:cNvSpPr/>
            <p:nvPr/>
          </p:nvSpPr>
          <p:spPr>
            <a:xfrm>
              <a:off x="-451105" y="2337626"/>
              <a:ext cx="6120741" cy="952333"/>
            </a:xfrm>
            <a:prstGeom prst="rect">
              <a:avLst/>
            </a:prstGeom>
          </p:spPr>
          <p:txBody>
            <a:bodyPr wrap="square"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Considerations: </a:t>
              </a:r>
            </a:p>
            <a:p>
              <a:pPr marL="279982" marR="0" lvl="0" indent="-279982"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Skype for Business Online and most on-premises</a:t>
              </a:r>
              <a:endParaRPr kumimoji="0" lang="en-US" sz="1765" b="1" i="0" u="none" strike="noStrike" kern="1200" cap="none" spc="0" normalizeH="0" baseline="0" noProof="0" dirty="0">
                <a:ln>
                  <a:noFill/>
                </a:ln>
                <a:solidFill>
                  <a:srgbClr val="2F2F2F"/>
                </a:solidFill>
                <a:effectLst/>
                <a:uLnTx/>
                <a:uFillTx/>
                <a:latin typeface="Segoe UI"/>
                <a:ea typeface="+mn-ea"/>
                <a:cs typeface="+mn-cs"/>
              </a:endParaRPr>
            </a:p>
            <a:p>
              <a:pPr marL="279982" marR="0" lvl="0" indent="-279982"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Capabilities available in both SFB and Teams </a:t>
              </a:r>
            </a:p>
            <a:p>
              <a:pPr marL="279982" marR="0" lvl="0" indent="-279982"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Enables quick velocity move to Teams</a:t>
              </a:r>
              <a:endParaRPr kumimoji="0" lang="en-US" sz="1400" b="0" i="0" u="none" strike="noStrike" kern="1200" cap="none" spc="0" normalizeH="0" baseline="0" noProof="0" dirty="0">
                <a:ln>
                  <a:noFill/>
                </a:ln>
                <a:solidFill>
                  <a:srgbClr val="2F2F2F"/>
                </a:solidFill>
                <a:effectLst/>
                <a:uLnTx/>
                <a:uFillTx/>
                <a:latin typeface="Segoe UI"/>
                <a:ea typeface="+mn-ea"/>
                <a:cs typeface="Segoe UI"/>
              </a:endParaRPr>
            </a:p>
          </p:txBody>
        </p:sp>
      </p:grpSp>
      <p:grpSp>
        <p:nvGrpSpPr>
          <p:cNvPr id="4" name="Group 3">
            <a:extLst>
              <a:ext uri="{FF2B5EF4-FFF2-40B4-BE49-F238E27FC236}">
                <a16:creationId xmlns:a16="http://schemas.microsoft.com/office/drawing/2014/main" id="{80487BA7-5CC9-4390-9608-4AC42B5CC4EE}"/>
              </a:ext>
            </a:extLst>
          </p:cNvPr>
          <p:cNvGrpSpPr/>
          <p:nvPr/>
        </p:nvGrpSpPr>
        <p:grpSpPr>
          <a:xfrm>
            <a:off x="5194043" y="4176317"/>
            <a:ext cx="6792779" cy="1900127"/>
            <a:chOff x="6187124" y="4662363"/>
            <a:chExt cx="5924908" cy="1900396"/>
          </a:xfrm>
          <a:effectLst>
            <a:glow rad="228600">
              <a:schemeClr val="accent4">
                <a:satMod val="175000"/>
                <a:alpha val="40000"/>
              </a:schemeClr>
            </a:glow>
          </a:effectLst>
        </p:grpSpPr>
        <p:sp>
          <p:nvSpPr>
            <p:cNvPr id="13" name="Rectangle 12">
              <a:extLst>
                <a:ext uri="{FF2B5EF4-FFF2-40B4-BE49-F238E27FC236}">
                  <a16:creationId xmlns:a16="http://schemas.microsoft.com/office/drawing/2014/main" id="{955495CE-9753-482E-9EAB-C3F9D11DF2AA}"/>
                </a:ext>
              </a:extLst>
            </p:cNvPr>
            <p:cNvSpPr/>
            <p:nvPr/>
          </p:nvSpPr>
          <p:spPr bwMode="auto">
            <a:xfrm>
              <a:off x="6187124" y="4662363"/>
              <a:ext cx="5829080" cy="19003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13BCF492-CF29-402D-BA12-B2E09A49F8DB}"/>
                </a:ext>
              </a:extLst>
            </p:cNvPr>
            <p:cNvSpPr/>
            <p:nvPr/>
          </p:nvSpPr>
          <p:spPr>
            <a:xfrm>
              <a:off x="6282952" y="4796013"/>
              <a:ext cx="5829080" cy="336787"/>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F2F2F"/>
                  </a:solidFill>
                  <a:effectLst/>
                  <a:uLnTx/>
                  <a:uFillTx/>
                  <a:latin typeface="Segoe UI"/>
                  <a:ea typeface="+mn-ea"/>
                  <a:cs typeface="+mn-cs"/>
                </a:rPr>
                <a:t>Teams side-by-side to SFB with selected features (Collab, Meetings)</a:t>
              </a:r>
            </a:p>
          </p:txBody>
        </p:sp>
        <p:sp>
          <p:nvSpPr>
            <p:cNvPr id="11" name="Rectangle 10">
              <a:extLst>
                <a:ext uri="{FF2B5EF4-FFF2-40B4-BE49-F238E27FC236}">
                  <a16:creationId xmlns:a16="http://schemas.microsoft.com/office/drawing/2014/main" id="{361D695E-8744-40D7-91C0-18156D93991B}"/>
                </a:ext>
              </a:extLst>
            </p:cNvPr>
            <p:cNvSpPr/>
            <p:nvPr/>
          </p:nvSpPr>
          <p:spPr>
            <a:xfrm>
              <a:off x="6329006" y="5268599"/>
              <a:ext cx="5474141" cy="97129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Considerations: </a:t>
              </a:r>
            </a:p>
            <a:p>
              <a:pPr marL="280067" marR="0" lvl="0" indent="-280067"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More complex environment with on premises enterprise voice </a:t>
              </a:r>
            </a:p>
            <a:p>
              <a:pPr marL="280067" marR="0" lvl="0" indent="-280067"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No overlapping capabilities between SFB and Teams</a:t>
              </a:r>
            </a:p>
            <a:p>
              <a:pPr marL="280067" marR="0" lvl="0" indent="-280067"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Designed with longer co-existence period in mind</a:t>
              </a:r>
            </a:p>
          </p:txBody>
        </p:sp>
      </p:grpSp>
    </p:spTree>
    <p:extLst>
      <p:ext uri="{BB962C8B-B14F-4D97-AF65-F5344CB8AC3E}">
        <p14:creationId xmlns:p14="http://schemas.microsoft.com/office/powerpoint/2010/main" val="39307018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D57577F8-30D9-43DA-A4EB-3043A7156308}"/>
              </a:ext>
            </a:extLst>
          </p:cNvPr>
          <p:cNvSpPr>
            <a:spLocks noGrp="1"/>
          </p:cNvSpPr>
          <p:nvPr>
            <p:ph type="title"/>
          </p:nvPr>
        </p:nvSpPr>
        <p:spPr>
          <a:xfrm>
            <a:off x="463266" y="310071"/>
            <a:ext cx="11016957" cy="489363"/>
          </a:xfrm>
        </p:spPr>
        <p:txBody>
          <a:bodyPr/>
          <a:lstStyle/>
          <a:p>
            <a:pPr>
              <a:lnSpc>
                <a:spcPct val="110000"/>
              </a:lnSpc>
              <a:spcBef>
                <a:spcPts val="0"/>
              </a:spcBef>
            </a:pPr>
            <a:r>
              <a:rPr lang="en-US" sz="3137" dirty="0"/>
              <a:t>What If…</a:t>
            </a:r>
            <a:endParaRPr lang="en-US" sz="1765" spc="0" dirty="0">
              <a:solidFill>
                <a:schemeClr val="accent3"/>
              </a:solidFill>
              <a:latin typeface="Segoe UI Semibold" panose="020B0502040204020203" pitchFamily="34" charset="0"/>
              <a:cs typeface="Segoe UI Semibold" panose="020B0502040204020203" pitchFamily="34" charset="0"/>
            </a:endParaRPr>
          </a:p>
        </p:txBody>
      </p:sp>
      <p:pic>
        <p:nvPicPr>
          <p:cNvPr id="4" name="Picture 2" descr="https://msdnshared.blob.core.windows.net/media/2018/04/photo11-1024x576.png">
            <a:extLst>
              <a:ext uri="{FF2B5EF4-FFF2-40B4-BE49-F238E27FC236}">
                <a16:creationId xmlns:a16="http://schemas.microsoft.com/office/drawing/2014/main" id="{C7F21565-C272-4753-8512-93E4C5FF1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798" y="754062"/>
            <a:ext cx="9753600"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quot;Not Allowed&quot; Symbol 4">
            <a:extLst>
              <a:ext uri="{FF2B5EF4-FFF2-40B4-BE49-F238E27FC236}">
                <a16:creationId xmlns:a16="http://schemas.microsoft.com/office/drawing/2014/main" id="{E1E02756-68E1-41AE-8187-942BEA0DD7A8}"/>
              </a:ext>
            </a:extLst>
          </p:cNvPr>
          <p:cNvSpPr/>
          <p:nvPr/>
        </p:nvSpPr>
        <p:spPr bwMode="auto">
          <a:xfrm>
            <a:off x="8663257" y="2296612"/>
            <a:ext cx="2401300" cy="2401300"/>
          </a:xfrm>
          <a:prstGeom prst="noSmoking">
            <a:avLst/>
          </a:prstGeom>
          <a:solidFill>
            <a:srgbClr val="C00000"/>
          </a:solid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FF0000"/>
              </a:solidFill>
            </a:endParaRPr>
          </a:p>
        </p:txBody>
      </p:sp>
    </p:spTree>
    <p:custDataLst>
      <p:tags r:id="rId1"/>
    </p:custDataLst>
    <p:extLst>
      <p:ext uri="{BB962C8B-B14F-4D97-AF65-F5344CB8AC3E}">
        <p14:creationId xmlns:p14="http://schemas.microsoft.com/office/powerpoint/2010/main" val="462333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4AE14C7-8BF9-466A-AC24-4FCBDE796882}"/>
              </a:ext>
            </a:extLst>
          </p:cNvPr>
          <p:cNvSpPr txBox="1"/>
          <p:nvPr/>
        </p:nvSpPr>
        <p:spPr>
          <a:xfrm>
            <a:off x="477371" y="1018969"/>
            <a:ext cx="11714630" cy="5856988"/>
          </a:xfrm>
          <a:prstGeom prst="rect">
            <a:avLst/>
          </a:prstGeom>
        </p:spPr>
        <p:txBody>
          <a:bodyPr vert="horz" wrap="square" lIns="0" tIns="0" rIns="0" bIns="0" rtlCol="0">
            <a:spAutoFit/>
          </a:bodyPr>
          <a:lstStyle>
            <a:lvl1pPr marR="0" indent="0" defTabSz="466120" fontAlgn="auto">
              <a:lnSpc>
                <a:spcPct val="90000"/>
              </a:lnSpc>
              <a:spcBef>
                <a:spcPct val="20000"/>
              </a:spcBef>
              <a:spcAft>
                <a:spcPts val="612"/>
              </a:spcAft>
              <a:buClrTx/>
              <a:buSzPct val="90000"/>
              <a:buFont typeface="Wingdings" panose="05000000000000000000" pitchFamily="2" charset="2"/>
              <a:buNone/>
              <a:tabLst/>
              <a:defRPr sz="2400" spc="0" baseline="0">
                <a:solidFill>
                  <a:srgbClr val="1A1A1A"/>
                </a:solidFill>
                <a:latin typeface="Segoe UI Semilight" panose="020B0402040204020203" pitchFamily="34" charset="0"/>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466120" rtl="0" eaLnBrk="1" fontAlgn="auto" latinLnBrk="0" hangingPunct="1">
              <a:lnSpc>
                <a:spcPct val="90000"/>
              </a:lnSpc>
              <a:spcBef>
                <a:spcPct val="20000"/>
              </a:spcBef>
              <a:spcAft>
                <a:spcPts val="612"/>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Organizations may need / prefer not to use Full Side-by-Side</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Need a fully deterministic process and timeline, rather than wait for adoption saturation</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Concerned with user confusion and helpdesk when having client overlap</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Require interop throughout the upgrade process</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Regulatory or compliance need to keep some workloads or some users on-prem</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Complex, sticky </a:t>
            </a:r>
            <a:r>
              <a:rPr kumimoji="0" lang="en-US" sz="20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rPr>
              <a:t>SfB</a:t>
            </a: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Server Enterprise Voice deployment</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Long term contracts with hosting provider for </a:t>
            </a:r>
            <a:r>
              <a:rPr kumimoji="0" lang="en-US" sz="20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rPr>
              <a:t>SfB</a:t>
            </a: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Server</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466120" rtl="0" eaLnBrk="1" fontAlgn="auto" latinLnBrk="0" hangingPunct="1">
              <a:lnSpc>
                <a:spcPct val="90000"/>
              </a:lnSpc>
              <a:spcBef>
                <a:spcPct val="20000"/>
              </a:spcBef>
              <a:spcAft>
                <a:spcPts val="612"/>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Fully supported, production alternative</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1"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Side-by-Side with Interop</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Decouples IT actions up to upgrade from adoption saturation; requires strong IT</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a:p>
            <a:pPr marL="0" marR="0" lvl="0" indent="0" algn="l" defTabSz="466120" rtl="0" eaLnBrk="1" fontAlgn="auto" latinLnBrk="0" hangingPunct="1">
              <a:lnSpc>
                <a:spcPct val="90000"/>
              </a:lnSpc>
              <a:spcBef>
                <a:spcPct val="20000"/>
              </a:spcBef>
              <a:spcAft>
                <a:spcPts val="612"/>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78D4"/>
                </a:solidFill>
                <a:effectLst/>
                <a:uLnTx/>
                <a:uFillTx/>
                <a:latin typeface="Segoe UI Semilight" panose="020B0402040204020203" pitchFamily="34" charset="0"/>
                <a:ea typeface="+mn-ea"/>
                <a:cs typeface="Segoe UI Semilight" panose="020B0402040204020203" pitchFamily="34" charset="0"/>
              </a:rPr>
              <a:t>Keep in mind</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Teams is more attractive when it is more complete; Side-by-Side with Interop starts with a less complete experience (chat and calling are in </a:t>
            </a:r>
            <a:r>
              <a:rPr kumimoji="0" lang="en-US" sz="2000" b="0" i="0" u="none" strike="noStrike" kern="1200" cap="none" spc="0" normalizeH="0" baseline="0" noProof="0" err="1">
                <a:ln>
                  <a:noFill/>
                </a:ln>
                <a:gradFill>
                  <a:gsLst>
                    <a:gs pos="1250">
                      <a:srgbClr val="1A1A1A"/>
                    </a:gs>
                    <a:gs pos="100000">
                      <a:srgbClr val="1A1A1A"/>
                    </a:gs>
                  </a:gsLst>
                  <a:lin ang="5400000" scaled="0"/>
                </a:gradFill>
                <a:effectLst/>
                <a:uLnTx/>
                <a:uFillTx/>
                <a:latin typeface="Segoe UI"/>
                <a:ea typeface="+mn-ea"/>
                <a:cs typeface="+mn-cs"/>
              </a:rPr>
              <a:t>SfB</a:t>
            </a: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 not in Teams)</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rPr>
              <a:t>Only should be used when required</a:t>
            </a:r>
          </a:p>
        </p:txBody>
      </p:sp>
      <p:sp>
        <p:nvSpPr>
          <p:cNvPr id="20" name="Title 1">
            <a:extLst>
              <a:ext uri="{FF2B5EF4-FFF2-40B4-BE49-F238E27FC236}">
                <a16:creationId xmlns:a16="http://schemas.microsoft.com/office/drawing/2014/main" id="{D57577F8-30D9-43DA-A4EB-3043A7156308}"/>
              </a:ext>
            </a:extLst>
          </p:cNvPr>
          <p:cNvSpPr>
            <a:spLocks noGrp="1"/>
          </p:cNvSpPr>
          <p:nvPr>
            <p:ph type="title"/>
          </p:nvPr>
        </p:nvSpPr>
        <p:spPr>
          <a:xfrm>
            <a:off x="463266" y="310071"/>
            <a:ext cx="11016957" cy="489363"/>
          </a:xfrm>
        </p:spPr>
        <p:txBody>
          <a:bodyPr/>
          <a:lstStyle/>
          <a:p>
            <a:pPr>
              <a:lnSpc>
                <a:spcPct val="110000"/>
              </a:lnSpc>
              <a:spcBef>
                <a:spcPts val="0"/>
              </a:spcBef>
            </a:pPr>
            <a:r>
              <a:rPr lang="en-US" sz="3137"/>
              <a:t>Exceptional situations for very large or complex organizations</a:t>
            </a:r>
            <a:endParaRPr lang="en-US" sz="1765" spc="0">
              <a:solidFill>
                <a:schemeClr val="accent3"/>
              </a:solidFill>
              <a:latin typeface="Segoe UI Semibold" panose="020B0502040204020203" pitchFamily="34" charset="0"/>
              <a:cs typeface="Segoe UI Semibold" panose="020B0502040204020203" pitchFamily="34" charset="0"/>
            </a:endParaRPr>
          </a:p>
        </p:txBody>
      </p:sp>
    </p:spTree>
    <p:custDataLst>
      <p:tags r:id="rId1"/>
    </p:custDataLst>
    <p:extLst>
      <p:ext uri="{BB962C8B-B14F-4D97-AF65-F5344CB8AC3E}">
        <p14:creationId xmlns:p14="http://schemas.microsoft.com/office/powerpoint/2010/main" val="2103352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3B51-F79D-4FFF-83C9-3E0D6367D5EF}"/>
              </a:ext>
            </a:extLst>
          </p:cNvPr>
          <p:cNvSpPr>
            <a:spLocks noGrp="1"/>
          </p:cNvSpPr>
          <p:nvPr>
            <p:ph type="title"/>
          </p:nvPr>
        </p:nvSpPr>
        <p:spPr>
          <a:xfrm>
            <a:off x="577549" y="182562"/>
            <a:ext cx="11016957" cy="561588"/>
          </a:xfrm>
        </p:spPr>
        <p:txBody>
          <a:bodyPr/>
          <a:lstStyle/>
          <a:p>
            <a:pPr>
              <a:lnSpc>
                <a:spcPct val="110000"/>
              </a:lnSpc>
              <a:spcBef>
                <a:spcPts val="0"/>
              </a:spcBef>
            </a:pPr>
            <a:r>
              <a:rPr lang="en-US"/>
              <a:t>Side-by-Side with Interop: </a:t>
            </a:r>
            <a:r>
              <a:rPr lang="en-US" i="1"/>
              <a:t>user</a:t>
            </a:r>
            <a:r>
              <a:rPr lang="en-US"/>
              <a:t> perspective</a:t>
            </a:r>
            <a:endParaRPr lang="en-US" sz="2000" spc="0">
              <a:solidFill>
                <a:schemeClr val="accent3"/>
              </a:solidFill>
              <a:latin typeface="Segoe UI Semibold" panose="020B0502040204020203" pitchFamily="34" charset="0"/>
              <a:cs typeface="Segoe UI Semibold" panose="020B0502040204020203" pitchFamily="34" charset="0"/>
            </a:endParaRPr>
          </a:p>
        </p:txBody>
      </p:sp>
      <p:pic>
        <p:nvPicPr>
          <p:cNvPr id="4" name="Picture 3">
            <a:extLst>
              <a:ext uri="{FF2B5EF4-FFF2-40B4-BE49-F238E27FC236}">
                <a16:creationId xmlns:a16="http://schemas.microsoft.com/office/drawing/2014/main" id="{8ACF03E8-1926-481F-A017-9C6D2B5A6190}"/>
              </a:ext>
            </a:extLst>
          </p:cNvPr>
          <p:cNvPicPr>
            <a:picLocks noChangeAspect="1"/>
          </p:cNvPicPr>
          <p:nvPr/>
        </p:nvPicPr>
        <p:blipFill>
          <a:blip r:embed="rId4"/>
          <a:stretch>
            <a:fillRect/>
          </a:stretch>
        </p:blipFill>
        <p:spPr>
          <a:xfrm>
            <a:off x="433322" y="1982533"/>
            <a:ext cx="1238575" cy="1429125"/>
          </a:xfrm>
          <a:prstGeom prst="rect">
            <a:avLst/>
          </a:prstGeom>
        </p:spPr>
      </p:pic>
      <p:grpSp>
        <p:nvGrpSpPr>
          <p:cNvPr id="19" name="Group 18">
            <a:extLst>
              <a:ext uri="{FF2B5EF4-FFF2-40B4-BE49-F238E27FC236}">
                <a16:creationId xmlns:a16="http://schemas.microsoft.com/office/drawing/2014/main" id="{D038D07A-FD82-413D-BDA0-1A266490CA73}"/>
              </a:ext>
            </a:extLst>
          </p:cNvPr>
          <p:cNvGrpSpPr/>
          <p:nvPr/>
        </p:nvGrpSpPr>
        <p:grpSpPr>
          <a:xfrm>
            <a:off x="2711081" y="1982533"/>
            <a:ext cx="4335709" cy="1429125"/>
            <a:chOff x="2710601" y="2669533"/>
            <a:chExt cx="4336324" cy="1429328"/>
          </a:xfrm>
        </p:grpSpPr>
        <p:sp>
          <p:nvSpPr>
            <p:cNvPr id="54" name="Arrow: Right 53">
              <a:extLst>
                <a:ext uri="{FF2B5EF4-FFF2-40B4-BE49-F238E27FC236}">
                  <a16:creationId xmlns:a16="http://schemas.microsoft.com/office/drawing/2014/main" id="{E1E71409-D2BE-488C-96D5-77AADA1C11DF}"/>
                </a:ext>
              </a:extLst>
            </p:cNvPr>
            <p:cNvSpPr/>
            <p:nvPr/>
          </p:nvSpPr>
          <p:spPr bwMode="auto">
            <a:xfrm>
              <a:off x="2710601" y="3208380"/>
              <a:ext cx="988760" cy="350878"/>
            </a:xfrm>
            <a:prstGeom prst="rightArrow">
              <a:avLst/>
            </a:prstGeom>
            <a:solidFill>
              <a:srgbClr val="43BD7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 name="Group 14">
              <a:extLst>
                <a:ext uri="{FF2B5EF4-FFF2-40B4-BE49-F238E27FC236}">
                  <a16:creationId xmlns:a16="http://schemas.microsoft.com/office/drawing/2014/main" id="{021C7966-BD3E-4F60-A3BD-5B4A931EA1BF}"/>
                </a:ext>
              </a:extLst>
            </p:cNvPr>
            <p:cNvGrpSpPr/>
            <p:nvPr/>
          </p:nvGrpSpPr>
          <p:grpSpPr>
            <a:xfrm>
              <a:off x="4155321" y="2669533"/>
              <a:ext cx="2891604" cy="1429328"/>
              <a:chOff x="4155321" y="2669533"/>
              <a:chExt cx="2891604" cy="1429328"/>
            </a:xfrm>
          </p:grpSpPr>
          <p:sp>
            <p:nvSpPr>
              <p:cNvPr id="30" name="TextBox 29">
                <a:extLst>
                  <a:ext uri="{FF2B5EF4-FFF2-40B4-BE49-F238E27FC236}">
                    <a16:creationId xmlns:a16="http://schemas.microsoft.com/office/drawing/2014/main" id="{B6C9BFCC-09C3-4EEA-AC02-DB13BB306373}"/>
                  </a:ext>
                </a:extLst>
              </p:cNvPr>
              <p:cNvSpPr txBox="1"/>
              <p:nvPr/>
            </p:nvSpPr>
            <p:spPr>
              <a:xfrm>
                <a:off x="5408908" y="2946777"/>
                <a:ext cx="598685" cy="61564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
                </a:r>
              </a:p>
            </p:txBody>
          </p:sp>
          <p:pic>
            <p:nvPicPr>
              <p:cNvPr id="29" name="Picture 28">
                <a:extLst>
                  <a:ext uri="{FF2B5EF4-FFF2-40B4-BE49-F238E27FC236}">
                    <a16:creationId xmlns:a16="http://schemas.microsoft.com/office/drawing/2014/main" id="{961FD3D9-B1FC-4462-85D3-AD89C94ADE00}"/>
                  </a:ext>
                </a:extLst>
              </p:cNvPr>
              <p:cNvPicPr>
                <a:picLocks noChangeAspect="1"/>
              </p:cNvPicPr>
              <p:nvPr/>
            </p:nvPicPr>
            <p:blipFill>
              <a:blip r:embed="rId4"/>
              <a:stretch>
                <a:fillRect/>
              </a:stretch>
            </p:blipFill>
            <p:spPr>
              <a:xfrm>
                <a:off x="4155321" y="2669533"/>
                <a:ext cx="1238751" cy="1429328"/>
              </a:xfrm>
              <a:prstGeom prst="rect">
                <a:avLst/>
              </a:prstGeom>
            </p:spPr>
          </p:pic>
          <p:pic>
            <p:nvPicPr>
              <p:cNvPr id="8" name="Picture 7">
                <a:extLst>
                  <a:ext uri="{FF2B5EF4-FFF2-40B4-BE49-F238E27FC236}">
                    <a16:creationId xmlns:a16="http://schemas.microsoft.com/office/drawing/2014/main" id="{7E081575-D050-4DD0-A22D-E5986C2D9DA0}"/>
                  </a:ext>
                </a:extLst>
              </p:cNvPr>
              <p:cNvPicPr>
                <a:picLocks noChangeAspect="1"/>
              </p:cNvPicPr>
              <p:nvPr/>
            </p:nvPicPr>
            <p:blipFill>
              <a:blip r:embed="rId5"/>
              <a:stretch>
                <a:fillRect/>
              </a:stretch>
            </p:blipFill>
            <p:spPr>
              <a:xfrm>
                <a:off x="5846925" y="2669533"/>
                <a:ext cx="1200000" cy="1428571"/>
              </a:xfrm>
              <a:prstGeom prst="rect">
                <a:avLst/>
              </a:prstGeom>
            </p:spPr>
          </p:pic>
        </p:grpSp>
      </p:grpSp>
      <p:grpSp>
        <p:nvGrpSpPr>
          <p:cNvPr id="20" name="Group 19">
            <a:extLst>
              <a:ext uri="{FF2B5EF4-FFF2-40B4-BE49-F238E27FC236}">
                <a16:creationId xmlns:a16="http://schemas.microsoft.com/office/drawing/2014/main" id="{997CE322-326C-4A69-AD85-1D590B96C335}"/>
              </a:ext>
            </a:extLst>
          </p:cNvPr>
          <p:cNvGrpSpPr/>
          <p:nvPr/>
        </p:nvGrpSpPr>
        <p:grpSpPr>
          <a:xfrm>
            <a:off x="8607814" y="1982533"/>
            <a:ext cx="3320423" cy="1428368"/>
            <a:chOff x="8608170" y="2669533"/>
            <a:chExt cx="3320894" cy="1428571"/>
          </a:xfrm>
        </p:grpSpPr>
        <p:sp>
          <p:nvSpPr>
            <p:cNvPr id="55" name="Arrow: Right 54">
              <a:extLst>
                <a:ext uri="{FF2B5EF4-FFF2-40B4-BE49-F238E27FC236}">
                  <a16:creationId xmlns:a16="http://schemas.microsoft.com/office/drawing/2014/main" id="{0AA7E7ED-0256-410D-A5EF-BB4585C0EED9}"/>
                </a:ext>
              </a:extLst>
            </p:cNvPr>
            <p:cNvSpPr/>
            <p:nvPr/>
          </p:nvSpPr>
          <p:spPr bwMode="auto">
            <a:xfrm>
              <a:off x="8608170" y="3208380"/>
              <a:ext cx="988760" cy="350878"/>
            </a:xfrm>
            <a:prstGeom prst="rightArrow">
              <a:avLst/>
            </a:prstGeom>
            <a:solidFill>
              <a:srgbClr val="43BD7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4" name="Picture 13">
              <a:extLst>
                <a:ext uri="{FF2B5EF4-FFF2-40B4-BE49-F238E27FC236}">
                  <a16:creationId xmlns:a16="http://schemas.microsoft.com/office/drawing/2014/main" id="{27D7C7B4-F49A-41C7-978F-34D6A7C9D2BB}"/>
                </a:ext>
              </a:extLst>
            </p:cNvPr>
            <p:cNvPicPr>
              <a:picLocks noChangeAspect="1"/>
            </p:cNvPicPr>
            <p:nvPr/>
          </p:nvPicPr>
          <p:blipFill>
            <a:blip r:embed="rId6"/>
            <a:stretch>
              <a:fillRect/>
            </a:stretch>
          </p:blipFill>
          <p:spPr>
            <a:xfrm>
              <a:off x="10024302" y="2669533"/>
              <a:ext cx="1904762" cy="1428571"/>
            </a:xfrm>
            <a:prstGeom prst="rect">
              <a:avLst/>
            </a:prstGeom>
          </p:spPr>
        </p:pic>
      </p:grpSp>
      <p:sp>
        <p:nvSpPr>
          <p:cNvPr id="21" name="Rectangle 20">
            <a:extLst>
              <a:ext uri="{FF2B5EF4-FFF2-40B4-BE49-F238E27FC236}">
                <a16:creationId xmlns:a16="http://schemas.microsoft.com/office/drawing/2014/main" id="{35140586-20D5-4F5F-A828-602A2690984A}"/>
              </a:ext>
            </a:extLst>
          </p:cNvPr>
          <p:cNvSpPr/>
          <p:nvPr/>
        </p:nvSpPr>
        <p:spPr>
          <a:xfrm>
            <a:off x="318692" y="3969415"/>
            <a:ext cx="11377828" cy="644437"/>
          </a:xfrm>
          <a:prstGeom prst="rect">
            <a:avLst/>
          </a:prstGeom>
        </p:spPr>
        <p:txBody>
          <a:bodyPr wrap="square">
            <a:spAutoFit/>
          </a:bodyPr>
          <a:lstStyle/>
          <a:p>
            <a:pPr marL="285695" marR="0" lvl="0"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Starting point: User is in Skype for Business, with all communication capabilities (chat, meeting scheduling, calling)</a:t>
            </a:r>
          </a:p>
        </p:txBody>
      </p:sp>
      <p:sp>
        <p:nvSpPr>
          <p:cNvPr id="38" name="Rectangle 37">
            <a:extLst>
              <a:ext uri="{FF2B5EF4-FFF2-40B4-BE49-F238E27FC236}">
                <a16:creationId xmlns:a16="http://schemas.microsoft.com/office/drawing/2014/main" id="{BBEA7D6D-EDC4-4820-958C-C387698B51D6}"/>
              </a:ext>
            </a:extLst>
          </p:cNvPr>
          <p:cNvSpPr/>
          <p:nvPr/>
        </p:nvSpPr>
        <p:spPr>
          <a:xfrm>
            <a:off x="318692" y="4626340"/>
            <a:ext cx="11377828" cy="1093606"/>
          </a:xfrm>
          <a:prstGeom prst="rect">
            <a:avLst/>
          </a:prstGeom>
        </p:spPr>
        <p:txBody>
          <a:bodyPr wrap="square">
            <a:spAutoFit/>
          </a:bodyPr>
          <a:lstStyle/>
          <a:p>
            <a:pPr marL="285695" marR="0" lvl="0"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Introduce Teams to the user, without communications capabilities</a:t>
            </a:r>
          </a:p>
          <a:p>
            <a:pPr marL="742790" marR="0" lvl="1"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All chats and calls continue to land in and originate from Skype for Business </a:t>
            </a:r>
          </a:p>
          <a:p>
            <a:pPr marL="742790" marR="0" lvl="1"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User can explore net new functionality of Teams (Channels, Apps, Files, </a:t>
            </a:r>
            <a:r>
              <a:rPr kumimoji="0" lang="en-US" sz="1800" b="0" i="0" u="none" strike="noStrike" kern="1200" cap="none" spc="0" normalizeH="0" baseline="0" noProof="0" err="1">
                <a:ln>
                  <a:noFill/>
                </a:ln>
                <a:solidFill>
                  <a:srgbClr val="1A1A1A"/>
                </a:solidFill>
                <a:effectLst/>
                <a:uLnTx/>
                <a:uFillTx/>
                <a:latin typeface="Segoe UI"/>
                <a:ea typeface="+mn-ea"/>
                <a:cs typeface="+mn-cs"/>
              </a:rPr>
              <a:t>etc</a:t>
            </a:r>
            <a:r>
              <a:rPr kumimoji="0" lang="en-US" sz="1800" b="0" i="0" u="none" strike="noStrike" kern="1200" cap="none" spc="0" normalizeH="0" baseline="0" noProof="0">
                <a:ln>
                  <a:noFill/>
                </a:ln>
                <a:solidFill>
                  <a:srgbClr val="1A1A1A"/>
                </a:solidFill>
                <a:effectLst/>
                <a:uLnTx/>
                <a:uFillTx/>
                <a:latin typeface="Segoe UI"/>
                <a:ea typeface="+mn-ea"/>
                <a:cs typeface="+mn-cs"/>
              </a:rPr>
              <a:t>)</a:t>
            </a:r>
          </a:p>
        </p:txBody>
      </p:sp>
      <p:sp>
        <p:nvSpPr>
          <p:cNvPr id="39" name="Rectangle 38">
            <a:extLst>
              <a:ext uri="{FF2B5EF4-FFF2-40B4-BE49-F238E27FC236}">
                <a16:creationId xmlns:a16="http://schemas.microsoft.com/office/drawing/2014/main" id="{31CA2C22-6149-4EE3-AE05-A26FA07919FE}"/>
              </a:ext>
            </a:extLst>
          </p:cNvPr>
          <p:cNvSpPr/>
          <p:nvPr/>
        </p:nvSpPr>
        <p:spPr>
          <a:xfrm>
            <a:off x="318692" y="5698747"/>
            <a:ext cx="11377828" cy="719869"/>
          </a:xfrm>
          <a:prstGeom prst="rect">
            <a:avLst/>
          </a:prstGeom>
        </p:spPr>
        <p:txBody>
          <a:bodyPr wrap="square">
            <a:spAutoFit/>
          </a:bodyPr>
          <a:lstStyle/>
          <a:p>
            <a:pPr marL="285695" marR="0" lvl="0"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Switch communications functionality over to Teams</a:t>
            </a:r>
          </a:p>
          <a:p>
            <a:pPr marL="742790" marR="0" lvl="1"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Non-upgraded users and upgraded users all have access to chat and calling interop to communicate</a:t>
            </a:r>
          </a:p>
        </p:txBody>
      </p:sp>
    </p:spTree>
    <p:custDataLst>
      <p:tags r:id="rId1"/>
    </p:custDataLst>
    <p:extLst>
      <p:ext uri="{BB962C8B-B14F-4D97-AF65-F5344CB8AC3E}">
        <p14:creationId xmlns:p14="http://schemas.microsoft.com/office/powerpoint/2010/main" val="695614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3B51-F79D-4FFF-83C9-3E0D6367D5EF}"/>
              </a:ext>
            </a:extLst>
          </p:cNvPr>
          <p:cNvSpPr>
            <a:spLocks noGrp="1"/>
          </p:cNvSpPr>
          <p:nvPr>
            <p:ph type="title"/>
          </p:nvPr>
        </p:nvSpPr>
        <p:spPr>
          <a:xfrm>
            <a:off x="304800" y="182563"/>
            <a:ext cx="11790040" cy="1158651"/>
          </a:xfrm>
        </p:spPr>
        <p:txBody>
          <a:bodyPr/>
          <a:lstStyle/>
          <a:p>
            <a:pPr>
              <a:spcBef>
                <a:spcPts val="0"/>
              </a:spcBef>
            </a:pPr>
            <a:r>
              <a:rPr lang="en-US" sz="3529"/>
              <a:t>Side-by-Side with Interop, </a:t>
            </a:r>
            <a:r>
              <a:rPr lang="en-US" sz="3529" i="1"/>
              <a:t>user</a:t>
            </a:r>
            <a:r>
              <a:rPr lang="en-US" sz="3529"/>
              <a:t> perspective: </a:t>
            </a:r>
            <a:r>
              <a:rPr lang="en-US" sz="3529" u="sng"/>
              <a:t>Meetings First</a:t>
            </a:r>
            <a:br>
              <a:rPr lang="en-US"/>
            </a:br>
            <a:r>
              <a:rPr lang="en-US" sz="2000" i="1" spc="0">
                <a:ln>
                  <a:noFill/>
                </a:ln>
                <a:solidFill>
                  <a:srgbClr val="D83B01"/>
                </a:solidFill>
                <a:latin typeface="Segoe UI Semibold" panose="020B0502040204020203" pitchFamily="34" charset="0"/>
                <a:cs typeface="Segoe UI Semibold" panose="020B0502040204020203" pitchFamily="34" charset="0"/>
              </a:rPr>
              <a:t>For complex organizations with Enterprise Voice</a:t>
            </a:r>
            <a:br>
              <a:rPr lang="en-US" sz="2000" i="1">
                <a:solidFill>
                  <a:schemeClr val="accent3"/>
                </a:solidFill>
                <a:latin typeface="Segoe UI Semibold" panose="020B0502040204020203" pitchFamily="34" charset="0"/>
                <a:cs typeface="Segoe UI Semibold" panose="020B0502040204020203" pitchFamily="34" charset="0"/>
              </a:rPr>
            </a:br>
            <a:endParaRPr lang="en-US" sz="2000" spc="0">
              <a:solidFill>
                <a:schemeClr val="accent3"/>
              </a:solidFill>
              <a:latin typeface="Segoe UI Semibold" panose="020B0502040204020203" pitchFamily="34" charset="0"/>
              <a:cs typeface="Segoe UI Semibold" panose="020B0502040204020203" pitchFamily="34" charset="0"/>
            </a:endParaRPr>
          </a:p>
        </p:txBody>
      </p:sp>
      <p:pic>
        <p:nvPicPr>
          <p:cNvPr id="4" name="Picture 3">
            <a:extLst>
              <a:ext uri="{FF2B5EF4-FFF2-40B4-BE49-F238E27FC236}">
                <a16:creationId xmlns:a16="http://schemas.microsoft.com/office/drawing/2014/main" id="{8ACF03E8-1926-481F-A017-9C6D2B5A6190}"/>
              </a:ext>
            </a:extLst>
          </p:cNvPr>
          <p:cNvPicPr>
            <a:picLocks noChangeAspect="1"/>
          </p:cNvPicPr>
          <p:nvPr/>
        </p:nvPicPr>
        <p:blipFill>
          <a:blip r:embed="rId4"/>
          <a:stretch>
            <a:fillRect/>
          </a:stretch>
        </p:blipFill>
        <p:spPr>
          <a:xfrm>
            <a:off x="250475" y="2370739"/>
            <a:ext cx="1238575" cy="1534375"/>
          </a:xfrm>
          <a:prstGeom prst="rect">
            <a:avLst/>
          </a:prstGeom>
        </p:spPr>
      </p:pic>
      <p:grpSp>
        <p:nvGrpSpPr>
          <p:cNvPr id="10" name="Group 9">
            <a:extLst>
              <a:ext uri="{FF2B5EF4-FFF2-40B4-BE49-F238E27FC236}">
                <a16:creationId xmlns:a16="http://schemas.microsoft.com/office/drawing/2014/main" id="{3EE48269-03A1-44B8-964C-3F0E8F44A4B0}"/>
              </a:ext>
            </a:extLst>
          </p:cNvPr>
          <p:cNvGrpSpPr/>
          <p:nvPr/>
        </p:nvGrpSpPr>
        <p:grpSpPr>
          <a:xfrm>
            <a:off x="1508124" y="2370740"/>
            <a:ext cx="3670388" cy="1534376"/>
            <a:chOff x="1507470" y="2370589"/>
            <a:chExt cx="3670908" cy="1534593"/>
          </a:xfrm>
        </p:grpSpPr>
        <p:sp>
          <p:nvSpPr>
            <p:cNvPr id="54" name="Arrow: Right 53">
              <a:extLst>
                <a:ext uri="{FF2B5EF4-FFF2-40B4-BE49-F238E27FC236}">
                  <a16:creationId xmlns:a16="http://schemas.microsoft.com/office/drawing/2014/main" id="{E1E71409-D2BE-488C-96D5-77AADA1C11DF}"/>
                </a:ext>
              </a:extLst>
            </p:cNvPr>
            <p:cNvSpPr/>
            <p:nvPr/>
          </p:nvSpPr>
          <p:spPr bwMode="auto">
            <a:xfrm>
              <a:off x="1507470" y="2938046"/>
              <a:ext cx="988760" cy="350878"/>
            </a:xfrm>
            <a:prstGeom prst="rightArrow">
              <a:avLst/>
            </a:prstGeom>
            <a:solidFill>
              <a:srgbClr val="43BD7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FC71F5D1-AE6D-4A63-B385-20CFC4F9CB4A}"/>
                </a:ext>
              </a:extLst>
            </p:cNvPr>
            <p:cNvGrpSpPr/>
            <p:nvPr/>
          </p:nvGrpSpPr>
          <p:grpSpPr>
            <a:xfrm>
              <a:off x="2501451" y="2370589"/>
              <a:ext cx="2676927" cy="1534593"/>
              <a:chOff x="2501451" y="2370589"/>
              <a:chExt cx="2676927" cy="1534593"/>
            </a:xfrm>
          </p:grpSpPr>
          <p:sp>
            <p:nvSpPr>
              <p:cNvPr id="30" name="TextBox 29">
                <a:extLst>
                  <a:ext uri="{FF2B5EF4-FFF2-40B4-BE49-F238E27FC236}">
                    <a16:creationId xmlns:a16="http://schemas.microsoft.com/office/drawing/2014/main" id="{B6C9BFCC-09C3-4EEA-AC02-DB13BB306373}"/>
                  </a:ext>
                </a:extLst>
              </p:cNvPr>
              <p:cNvSpPr txBox="1"/>
              <p:nvPr/>
            </p:nvSpPr>
            <p:spPr>
              <a:xfrm>
                <a:off x="3683479" y="2798859"/>
                <a:ext cx="418671" cy="61564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
                </a:r>
              </a:p>
            </p:txBody>
          </p:sp>
          <p:pic>
            <p:nvPicPr>
              <p:cNvPr id="29" name="Picture 28">
                <a:extLst>
                  <a:ext uri="{FF2B5EF4-FFF2-40B4-BE49-F238E27FC236}">
                    <a16:creationId xmlns:a16="http://schemas.microsoft.com/office/drawing/2014/main" id="{961FD3D9-B1FC-4462-85D3-AD89C94ADE00}"/>
                  </a:ext>
                </a:extLst>
              </p:cNvPr>
              <p:cNvPicPr>
                <a:picLocks noChangeAspect="1"/>
              </p:cNvPicPr>
              <p:nvPr/>
            </p:nvPicPr>
            <p:blipFill>
              <a:blip r:embed="rId4"/>
              <a:stretch>
                <a:fillRect/>
              </a:stretch>
            </p:blipFill>
            <p:spPr>
              <a:xfrm>
                <a:off x="2501451" y="2370589"/>
                <a:ext cx="1238751" cy="1534592"/>
              </a:xfrm>
              <a:prstGeom prst="rect">
                <a:avLst/>
              </a:prstGeom>
            </p:spPr>
          </p:pic>
          <p:pic>
            <p:nvPicPr>
              <p:cNvPr id="8" name="Picture 7">
                <a:extLst>
                  <a:ext uri="{FF2B5EF4-FFF2-40B4-BE49-F238E27FC236}">
                    <a16:creationId xmlns:a16="http://schemas.microsoft.com/office/drawing/2014/main" id="{7E081575-D050-4DD0-A22D-E5986C2D9DA0}"/>
                  </a:ext>
                </a:extLst>
              </p:cNvPr>
              <p:cNvPicPr>
                <a:picLocks noChangeAspect="1"/>
              </p:cNvPicPr>
              <p:nvPr/>
            </p:nvPicPr>
            <p:blipFill>
              <a:blip r:embed="rId5"/>
              <a:stretch>
                <a:fillRect/>
              </a:stretch>
            </p:blipFill>
            <p:spPr>
              <a:xfrm>
                <a:off x="3978378" y="2370590"/>
                <a:ext cx="1200000" cy="1534592"/>
              </a:xfrm>
              <a:prstGeom prst="rect">
                <a:avLst/>
              </a:prstGeom>
            </p:spPr>
          </p:pic>
        </p:grpSp>
      </p:grpSp>
      <p:grpSp>
        <p:nvGrpSpPr>
          <p:cNvPr id="12" name="Group 11">
            <a:extLst>
              <a:ext uri="{FF2B5EF4-FFF2-40B4-BE49-F238E27FC236}">
                <a16:creationId xmlns:a16="http://schemas.microsoft.com/office/drawing/2014/main" id="{90F9D2EB-2D9A-4094-9511-5129129C9816}"/>
              </a:ext>
            </a:extLst>
          </p:cNvPr>
          <p:cNvGrpSpPr/>
          <p:nvPr/>
        </p:nvGrpSpPr>
        <p:grpSpPr>
          <a:xfrm>
            <a:off x="9017241" y="2370741"/>
            <a:ext cx="2891098" cy="1534375"/>
            <a:chOff x="9017644" y="2370590"/>
            <a:chExt cx="2891508" cy="1534592"/>
          </a:xfrm>
        </p:grpSpPr>
        <p:sp>
          <p:nvSpPr>
            <p:cNvPr id="55" name="Arrow: Right 54">
              <a:extLst>
                <a:ext uri="{FF2B5EF4-FFF2-40B4-BE49-F238E27FC236}">
                  <a16:creationId xmlns:a16="http://schemas.microsoft.com/office/drawing/2014/main" id="{0AA7E7ED-0256-410D-A5EF-BB4585C0EED9}"/>
                </a:ext>
              </a:extLst>
            </p:cNvPr>
            <p:cNvSpPr/>
            <p:nvPr/>
          </p:nvSpPr>
          <p:spPr bwMode="auto">
            <a:xfrm>
              <a:off x="9017644" y="2938046"/>
              <a:ext cx="988760" cy="350878"/>
            </a:xfrm>
            <a:prstGeom prst="rightArrow">
              <a:avLst/>
            </a:prstGeom>
            <a:solidFill>
              <a:srgbClr val="43BD7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14" name="Picture 13">
              <a:extLst>
                <a:ext uri="{FF2B5EF4-FFF2-40B4-BE49-F238E27FC236}">
                  <a16:creationId xmlns:a16="http://schemas.microsoft.com/office/drawing/2014/main" id="{27D7C7B4-F49A-41C7-978F-34D6A7C9D2BB}"/>
                </a:ext>
              </a:extLst>
            </p:cNvPr>
            <p:cNvPicPr>
              <a:picLocks noChangeAspect="1"/>
            </p:cNvPicPr>
            <p:nvPr/>
          </p:nvPicPr>
          <p:blipFill>
            <a:blip r:embed="rId6"/>
            <a:stretch>
              <a:fillRect/>
            </a:stretch>
          </p:blipFill>
          <p:spPr>
            <a:xfrm>
              <a:off x="10004390" y="2370590"/>
              <a:ext cx="1904762" cy="1534592"/>
            </a:xfrm>
            <a:prstGeom prst="rect">
              <a:avLst/>
            </a:prstGeom>
          </p:spPr>
        </p:pic>
      </p:grpSp>
      <p:sp>
        <p:nvSpPr>
          <p:cNvPr id="21" name="Rectangle 20">
            <a:extLst>
              <a:ext uri="{FF2B5EF4-FFF2-40B4-BE49-F238E27FC236}">
                <a16:creationId xmlns:a16="http://schemas.microsoft.com/office/drawing/2014/main" id="{35140586-20D5-4F5F-A828-602A2690984A}"/>
              </a:ext>
            </a:extLst>
          </p:cNvPr>
          <p:cNvSpPr/>
          <p:nvPr/>
        </p:nvSpPr>
        <p:spPr>
          <a:xfrm>
            <a:off x="407087" y="4300306"/>
            <a:ext cx="11377828" cy="374793"/>
          </a:xfrm>
          <a:prstGeom prst="rect">
            <a:avLst/>
          </a:prstGeom>
        </p:spPr>
        <p:txBody>
          <a:bodyPr wrap="square">
            <a:spAutoFit/>
          </a:bodyPr>
          <a:lstStyle/>
          <a:p>
            <a:pPr marL="285695" marR="0" lvl="0"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Begin State: User is in Skype for Business with UC functionality.</a:t>
            </a:r>
          </a:p>
        </p:txBody>
      </p:sp>
      <p:sp>
        <p:nvSpPr>
          <p:cNvPr id="38" name="Rectangle 37">
            <a:extLst>
              <a:ext uri="{FF2B5EF4-FFF2-40B4-BE49-F238E27FC236}">
                <a16:creationId xmlns:a16="http://schemas.microsoft.com/office/drawing/2014/main" id="{BBEA7D6D-EDC4-4820-958C-C387698B51D6}"/>
              </a:ext>
            </a:extLst>
          </p:cNvPr>
          <p:cNvSpPr/>
          <p:nvPr/>
        </p:nvSpPr>
        <p:spPr>
          <a:xfrm>
            <a:off x="407087" y="4772039"/>
            <a:ext cx="11377828" cy="374793"/>
          </a:xfrm>
          <a:prstGeom prst="rect">
            <a:avLst/>
          </a:prstGeom>
        </p:spPr>
        <p:txBody>
          <a:bodyPr wrap="square">
            <a:spAutoFit/>
          </a:bodyPr>
          <a:lstStyle/>
          <a:p>
            <a:pPr marL="285695" marR="0" lvl="0"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Introduce Teams to the user, without UC functionality, as previously described</a:t>
            </a:r>
          </a:p>
        </p:txBody>
      </p:sp>
      <p:sp>
        <p:nvSpPr>
          <p:cNvPr id="39" name="Rectangle 38">
            <a:extLst>
              <a:ext uri="{FF2B5EF4-FFF2-40B4-BE49-F238E27FC236}">
                <a16:creationId xmlns:a16="http://schemas.microsoft.com/office/drawing/2014/main" id="{31CA2C22-6149-4EE3-AE05-A26FA07919FE}"/>
              </a:ext>
            </a:extLst>
          </p:cNvPr>
          <p:cNvSpPr/>
          <p:nvPr/>
        </p:nvSpPr>
        <p:spPr>
          <a:xfrm>
            <a:off x="407087" y="5201744"/>
            <a:ext cx="11377828" cy="702849"/>
          </a:xfrm>
          <a:prstGeom prst="rect">
            <a:avLst/>
          </a:prstGeom>
        </p:spPr>
        <p:txBody>
          <a:bodyPr wrap="square">
            <a:spAutoFit/>
          </a:bodyPr>
          <a:lstStyle/>
          <a:p>
            <a:pPr marL="285695" marR="0" lvl="0"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Switch Meetings scheduling functionality from Skype for Business to Teams</a:t>
            </a:r>
          </a:p>
          <a:p>
            <a:pPr marL="742790" marR="0" lvl="1"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Up to this point, all calls and chats initiate from and land in Skype for Business</a:t>
            </a:r>
          </a:p>
        </p:txBody>
      </p:sp>
      <p:grpSp>
        <p:nvGrpSpPr>
          <p:cNvPr id="15" name="Group 14">
            <a:extLst>
              <a:ext uri="{FF2B5EF4-FFF2-40B4-BE49-F238E27FC236}">
                <a16:creationId xmlns:a16="http://schemas.microsoft.com/office/drawing/2014/main" id="{0B0E2406-CF0F-4CE9-A99F-30203F793600}"/>
              </a:ext>
            </a:extLst>
          </p:cNvPr>
          <p:cNvGrpSpPr/>
          <p:nvPr/>
        </p:nvGrpSpPr>
        <p:grpSpPr>
          <a:xfrm>
            <a:off x="5220035" y="2370740"/>
            <a:ext cx="3755675" cy="1534376"/>
            <a:chOff x="5219910" y="2370589"/>
            <a:chExt cx="3756207" cy="1534593"/>
          </a:xfrm>
        </p:grpSpPr>
        <p:grpSp>
          <p:nvGrpSpPr>
            <p:cNvPr id="13" name="Group 12">
              <a:extLst>
                <a:ext uri="{FF2B5EF4-FFF2-40B4-BE49-F238E27FC236}">
                  <a16:creationId xmlns:a16="http://schemas.microsoft.com/office/drawing/2014/main" id="{BC5C7B93-F864-4FC5-9E56-EDA84204ED10}"/>
                </a:ext>
              </a:extLst>
            </p:cNvPr>
            <p:cNvGrpSpPr/>
            <p:nvPr/>
          </p:nvGrpSpPr>
          <p:grpSpPr>
            <a:xfrm>
              <a:off x="6213572" y="2370589"/>
              <a:ext cx="2762545" cy="1534593"/>
              <a:chOff x="6213572" y="2370589"/>
              <a:chExt cx="2762545" cy="1534593"/>
            </a:xfrm>
          </p:grpSpPr>
          <p:pic>
            <p:nvPicPr>
              <p:cNvPr id="3" name="Picture 2">
                <a:extLst>
                  <a:ext uri="{FF2B5EF4-FFF2-40B4-BE49-F238E27FC236}">
                    <a16:creationId xmlns:a16="http://schemas.microsoft.com/office/drawing/2014/main" id="{632B5936-D0E9-44E7-BF27-20537F4A70CF}"/>
                  </a:ext>
                </a:extLst>
              </p:cNvPr>
              <p:cNvPicPr>
                <a:picLocks noChangeAspect="1"/>
              </p:cNvPicPr>
              <p:nvPr/>
            </p:nvPicPr>
            <p:blipFill>
              <a:blip r:embed="rId7"/>
              <a:stretch>
                <a:fillRect/>
              </a:stretch>
            </p:blipFill>
            <p:spPr>
              <a:xfrm>
                <a:off x="7776118" y="2370590"/>
                <a:ext cx="1199999" cy="1534592"/>
              </a:xfrm>
              <a:prstGeom prst="rect">
                <a:avLst/>
              </a:prstGeom>
            </p:spPr>
          </p:pic>
          <p:pic>
            <p:nvPicPr>
              <p:cNvPr id="6" name="Picture 5">
                <a:extLst>
                  <a:ext uri="{FF2B5EF4-FFF2-40B4-BE49-F238E27FC236}">
                    <a16:creationId xmlns:a16="http://schemas.microsoft.com/office/drawing/2014/main" id="{0797CD7E-245E-4C4F-8466-A98403022A46}"/>
                  </a:ext>
                </a:extLst>
              </p:cNvPr>
              <p:cNvPicPr>
                <a:picLocks noChangeAspect="1"/>
              </p:cNvPicPr>
              <p:nvPr/>
            </p:nvPicPr>
            <p:blipFill>
              <a:blip r:embed="rId8"/>
              <a:stretch>
                <a:fillRect/>
              </a:stretch>
            </p:blipFill>
            <p:spPr>
              <a:xfrm>
                <a:off x="6213572" y="2370589"/>
                <a:ext cx="1329983" cy="1534593"/>
              </a:xfrm>
              <a:prstGeom prst="rect">
                <a:avLst/>
              </a:prstGeom>
            </p:spPr>
          </p:pic>
          <p:sp>
            <p:nvSpPr>
              <p:cNvPr id="22" name="TextBox 21">
                <a:extLst>
                  <a:ext uri="{FF2B5EF4-FFF2-40B4-BE49-F238E27FC236}">
                    <a16:creationId xmlns:a16="http://schemas.microsoft.com/office/drawing/2014/main" id="{479DAEA6-BA6B-4C90-8989-41DEB59A7075}"/>
                  </a:ext>
                </a:extLst>
              </p:cNvPr>
              <p:cNvSpPr txBox="1"/>
              <p:nvPr/>
            </p:nvSpPr>
            <p:spPr>
              <a:xfrm>
                <a:off x="7486512" y="2768386"/>
                <a:ext cx="418671" cy="61564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
                </a:r>
              </a:p>
            </p:txBody>
          </p:sp>
        </p:grpSp>
        <p:sp>
          <p:nvSpPr>
            <p:cNvPr id="23" name="Arrow: Right 22">
              <a:extLst>
                <a:ext uri="{FF2B5EF4-FFF2-40B4-BE49-F238E27FC236}">
                  <a16:creationId xmlns:a16="http://schemas.microsoft.com/office/drawing/2014/main" id="{3FE73497-8205-4EEF-A3B8-846E6FF6BFCE}"/>
                </a:ext>
              </a:extLst>
            </p:cNvPr>
            <p:cNvSpPr/>
            <p:nvPr/>
          </p:nvSpPr>
          <p:spPr bwMode="auto">
            <a:xfrm>
              <a:off x="5219910" y="2943163"/>
              <a:ext cx="996637" cy="345761"/>
            </a:xfrm>
            <a:prstGeom prst="rightArrow">
              <a:avLst/>
            </a:prstGeom>
            <a:solidFill>
              <a:srgbClr val="43BD7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A213C77C-427C-4E0E-8CB9-D959E5F3C760}"/>
              </a:ext>
            </a:extLst>
          </p:cNvPr>
          <p:cNvSpPr/>
          <p:nvPr/>
        </p:nvSpPr>
        <p:spPr>
          <a:xfrm>
            <a:off x="407087" y="5887481"/>
            <a:ext cx="11377828" cy="702849"/>
          </a:xfrm>
          <a:prstGeom prst="rect">
            <a:avLst/>
          </a:prstGeom>
        </p:spPr>
        <p:txBody>
          <a:bodyPr wrap="square">
            <a:spAutoFit/>
          </a:bodyPr>
          <a:lstStyle/>
          <a:p>
            <a:pPr marL="285695" marR="0" lvl="0"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Upgrade fully to Teams Only</a:t>
            </a:r>
          </a:p>
          <a:p>
            <a:pPr marL="742790" marR="0" lvl="1" indent="-285695"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Chat and calls between Upgraded (Teams Only) users and all other users benefit from interop</a:t>
            </a:r>
          </a:p>
        </p:txBody>
      </p:sp>
    </p:spTree>
    <p:custDataLst>
      <p:tags r:id="rId1"/>
    </p:custDataLst>
    <p:extLst>
      <p:ext uri="{BB962C8B-B14F-4D97-AF65-F5344CB8AC3E}">
        <p14:creationId xmlns:p14="http://schemas.microsoft.com/office/powerpoint/2010/main" val="2301904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3B51-F79D-4FFF-83C9-3E0D6367D5EF}"/>
              </a:ext>
            </a:extLst>
          </p:cNvPr>
          <p:cNvSpPr>
            <a:spLocks noGrp="1"/>
          </p:cNvSpPr>
          <p:nvPr>
            <p:ph type="title"/>
          </p:nvPr>
        </p:nvSpPr>
        <p:spPr>
          <a:xfrm>
            <a:off x="304800" y="182563"/>
            <a:ext cx="11790040" cy="850874"/>
          </a:xfrm>
        </p:spPr>
        <p:txBody>
          <a:bodyPr/>
          <a:lstStyle/>
          <a:p>
            <a:pPr>
              <a:spcBef>
                <a:spcPts val="0"/>
              </a:spcBef>
            </a:pPr>
            <a:r>
              <a:rPr lang="en-US" sz="3529" dirty="0"/>
              <a:t>Why Meetings First</a:t>
            </a:r>
            <a:br>
              <a:rPr lang="en-US" dirty="0"/>
            </a:br>
            <a:endParaRPr lang="en-US" sz="2000" spc="0" dirty="0">
              <a:solidFill>
                <a:schemeClr val="accent3"/>
              </a:solidFill>
              <a:latin typeface="Segoe UI Semibold" panose="020B0502040204020203" pitchFamily="34" charset="0"/>
              <a:cs typeface="Segoe UI Semibold" panose="020B0502040204020203" pitchFamily="34" charset="0"/>
            </a:endParaRPr>
          </a:p>
        </p:txBody>
      </p:sp>
      <p:sp>
        <p:nvSpPr>
          <p:cNvPr id="21" name="Rectangle 20">
            <a:extLst>
              <a:ext uri="{FF2B5EF4-FFF2-40B4-BE49-F238E27FC236}">
                <a16:creationId xmlns:a16="http://schemas.microsoft.com/office/drawing/2014/main" id="{35140586-20D5-4F5F-A828-602A2690984A}"/>
              </a:ext>
            </a:extLst>
          </p:cNvPr>
          <p:cNvSpPr/>
          <p:nvPr/>
        </p:nvSpPr>
        <p:spPr>
          <a:xfrm>
            <a:off x="-123568" y="900952"/>
            <a:ext cx="4782065" cy="5139869"/>
          </a:xfrm>
          <a:prstGeom prst="rect">
            <a:avLst/>
          </a:prstGeom>
        </p:spPr>
        <p:txBody>
          <a:bodyPr wrap="square">
            <a:spAutoFit/>
          </a:bodyPr>
          <a:lstStyle/>
          <a:p>
            <a:pPr lvl="1"/>
            <a:r>
              <a:rPr lang="en-US" dirty="0"/>
              <a:t>Keep running Skype for Business Server for chat, calling and presence</a:t>
            </a:r>
          </a:p>
          <a:p>
            <a:pPr lvl="2"/>
            <a:r>
              <a:rPr lang="en-US" dirty="0"/>
              <a:t>Address meetings now, Enterprise Voice and Chat next</a:t>
            </a:r>
          </a:p>
          <a:p>
            <a:pPr lvl="2"/>
            <a:r>
              <a:rPr lang="en-US" dirty="0"/>
              <a:t>Simplified, streamlined meetings centric Teams experience</a:t>
            </a:r>
          </a:p>
          <a:p>
            <a:pPr lvl="2"/>
            <a:endParaRPr lang="en-US" sz="1100" dirty="0"/>
          </a:p>
          <a:p>
            <a:pPr lvl="1"/>
            <a:r>
              <a:rPr lang="en-US" dirty="0"/>
              <a:t>Meet in Teams</a:t>
            </a:r>
          </a:p>
          <a:p>
            <a:pPr lvl="2"/>
            <a:r>
              <a:rPr lang="en-US" dirty="0"/>
              <a:t>Provide best, richest, complete meetings experience</a:t>
            </a:r>
          </a:p>
          <a:p>
            <a:pPr lvl="2"/>
            <a:r>
              <a:rPr lang="en-US" dirty="0"/>
              <a:t>Include meeting rooms, devices, services (Cloud Video Interoperability)</a:t>
            </a:r>
          </a:p>
          <a:p>
            <a:pPr lvl="2"/>
            <a:endParaRPr lang="en-US" sz="1100" dirty="0"/>
          </a:p>
          <a:p>
            <a:pPr lvl="1"/>
            <a:r>
              <a:rPr lang="en-US" dirty="0"/>
              <a:t>Enjoy harmonious coexistence</a:t>
            </a:r>
          </a:p>
          <a:p>
            <a:pPr lvl="2"/>
            <a:r>
              <a:rPr lang="en-US" dirty="0"/>
              <a:t>Your Teams and Skype for Business clients play nice with each other</a:t>
            </a:r>
          </a:p>
          <a:p>
            <a:pPr lvl="2"/>
            <a:r>
              <a:rPr lang="en-US" dirty="0"/>
              <a:t>Full IT story – provisioning, reporting…</a:t>
            </a:r>
          </a:p>
        </p:txBody>
      </p:sp>
      <p:pic>
        <p:nvPicPr>
          <p:cNvPr id="24" name="Picture 23" descr="A screenshot of a computer&#10;&#10;Description generated with very high confidence">
            <a:extLst>
              <a:ext uri="{FF2B5EF4-FFF2-40B4-BE49-F238E27FC236}">
                <a16:creationId xmlns:a16="http://schemas.microsoft.com/office/drawing/2014/main" id="{016A0E99-A0DB-43F2-AE0A-CEB8FF0447BE}"/>
              </a:ext>
            </a:extLst>
          </p:cNvPr>
          <p:cNvPicPr>
            <a:picLocks noChangeAspect="1"/>
          </p:cNvPicPr>
          <p:nvPr/>
        </p:nvPicPr>
        <p:blipFill>
          <a:blip r:embed="rId4"/>
          <a:stretch>
            <a:fillRect/>
          </a:stretch>
        </p:blipFill>
        <p:spPr>
          <a:xfrm>
            <a:off x="5000976" y="759741"/>
            <a:ext cx="6886224" cy="3871617"/>
          </a:xfrm>
          <a:prstGeom prst="rect">
            <a:avLst/>
          </a:prstGeom>
          <a:effectLst>
            <a:outerShdw blurRad="254000" sx="106000" sy="106000" algn="ctr" rotWithShape="0">
              <a:schemeClr val="tx1">
                <a:lumMod val="75000"/>
                <a:lumOff val="25000"/>
                <a:alpha val="32000"/>
              </a:schemeClr>
            </a:outerShdw>
            <a:softEdge rad="12700"/>
          </a:effectLst>
        </p:spPr>
      </p:pic>
    </p:spTree>
    <p:custDataLst>
      <p:tags r:id="rId1"/>
    </p:custDataLst>
    <p:extLst>
      <p:ext uri="{BB962C8B-B14F-4D97-AF65-F5344CB8AC3E}">
        <p14:creationId xmlns:p14="http://schemas.microsoft.com/office/powerpoint/2010/main" val="41354196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microsoft logo">
            <a:extLst>
              <a:ext uri="{FF2B5EF4-FFF2-40B4-BE49-F238E27FC236}">
                <a16:creationId xmlns:a16="http://schemas.microsoft.com/office/drawing/2014/main" id="{336B9863-6080-46C9-A82D-1A5CABDA47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488" r="6501" b="23783"/>
          <a:stretch/>
        </p:blipFill>
        <p:spPr bwMode="auto">
          <a:xfrm>
            <a:off x="2637161" y="1815913"/>
            <a:ext cx="6153983" cy="12268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573131E-23C7-4C6A-B41A-4B253FEFBB41}"/>
              </a:ext>
            </a:extLst>
          </p:cNvPr>
          <p:cNvSpPr>
            <a:spLocks noGrp="1"/>
          </p:cNvSpPr>
          <p:nvPr>
            <p:ph type="title"/>
          </p:nvPr>
        </p:nvSpPr>
        <p:spPr>
          <a:xfrm>
            <a:off x="838200" y="4182"/>
            <a:ext cx="10515600" cy="1325563"/>
          </a:xfrm>
        </p:spPr>
        <p:txBody>
          <a:bodyPr>
            <a:normAutofit/>
          </a:bodyPr>
          <a:lstStyle/>
          <a:p>
            <a:r>
              <a:rPr lang="en-US" sz="4000" b="1" dirty="0"/>
              <a:t>Thank You To Our Sponsors!</a:t>
            </a:r>
          </a:p>
        </p:txBody>
      </p:sp>
      <p:sp>
        <p:nvSpPr>
          <p:cNvPr id="4" name="Title 1">
            <a:extLst>
              <a:ext uri="{FF2B5EF4-FFF2-40B4-BE49-F238E27FC236}">
                <a16:creationId xmlns:a16="http://schemas.microsoft.com/office/drawing/2014/main" id="{127FE839-9827-493E-B89B-3187C77766D2}"/>
              </a:ext>
            </a:extLst>
          </p:cNvPr>
          <p:cNvSpPr txBox="1">
            <a:spLocks/>
          </p:cNvSpPr>
          <p:nvPr/>
        </p:nvSpPr>
        <p:spPr>
          <a:xfrm>
            <a:off x="838200" y="6669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Light" panose="020F0302020204030204"/>
                <a:ea typeface="+mj-ea"/>
                <a:cs typeface="+mj-cs"/>
              </a:rPr>
              <a:t>Remember to Stop by the Booths for “Vendor Bingo”</a:t>
            </a:r>
          </a:p>
        </p:txBody>
      </p:sp>
      <p:pic>
        <p:nvPicPr>
          <p:cNvPr id="7" name="Picture 6">
            <a:extLst>
              <a:ext uri="{FF2B5EF4-FFF2-40B4-BE49-F238E27FC236}">
                <a16:creationId xmlns:a16="http://schemas.microsoft.com/office/drawing/2014/main" id="{E80B9117-6836-4B4B-B0D4-7D5626E77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653" y="2986797"/>
            <a:ext cx="5273304" cy="1138973"/>
          </a:xfrm>
          <a:prstGeom prst="rect">
            <a:avLst/>
          </a:prstGeom>
        </p:spPr>
      </p:pic>
      <p:pic>
        <p:nvPicPr>
          <p:cNvPr id="1026" name="Picture 2" descr="Image result for varonis logo">
            <a:extLst>
              <a:ext uri="{FF2B5EF4-FFF2-40B4-BE49-F238E27FC236}">
                <a16:creationId xmlns:a16="http://schemas.microsoft.com/office/drawing/2014/main" id="{80B8AB48-5DD5-4DF5-AF3F-CE40AC3FF6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555" b="29915"/>
          <a:stretch/>
        </p:blipFill>
        <p:spPr bwMode="auto">
          <a:xfrm>
            <a:off x="5922725" y="5325397"/>
            <a:ext cx="6353175" cy="1400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ow micro logo">
            <a:extLst>
              <a:ext uri="{FF2B5EF4-FFF2-40B4-BE49-F238E27FC236}">
                <a16:creationId xmlns:a16="http://schemas.microsoft.com/office/drawing/2014/main" id="{51F27092-4127-4ACC-9978-F7CDF684B8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9486" b="38695"/>
          <a:stretch/>
        </p:blipFill>
        <p:spPr bwMode="auto">
          <a:xfrm>
            <a:off x="479123" y="2975285"/>
            <a:ext cx="5484525" cy="1196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rba consulting logo">
            <a:extLst>
              <a:ext uri="{FF2B5EF4-FFF2-40B4-BE49-F238E27FC236}">
                <a16:creationId xmlns:a16="http://schemas.microsoft.com/office/drawing/2014/main" id="{5967A5E8-01AF-43EB-BE27-D3047F799B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3820" y="4259969"/>
            <a:ext cx="3379834" cy="8578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C32D0E-F61D-4A24-8E3B-98A1C00FD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4653" y="4184011"/>
            <a:ext cx="5285090" cy="1199937"/>
          </a:xfrm>
          <a:prstGeom prst="rect">
            <a:avLst/>
          </a:prstGeom>
        </p:spPr>
      </p:pic>
      <p:pic>
        <p:nvPicPr>
          <p:cNvPr id="6" name="Picture 5">
            <a:extLst>
              <a:ext uri="{FF2B5EF4-FFF2-40B4-BE49-F238E27FC236}">
                <a16:creationId xmlns:a16="http://schemas.microsoft.com/office/drawing/2014/main" id="{0EAFD3B8-B075-4385-8EA9-D54BF30807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942" y="5311756"/>
            <a:ext cx="4652211" cy="1327024"/>
          </a:xfrm>
          <a:prstGeom prst="rect">
            <a:avLst/>
          </a:prstGeom>
        </p:spPr>
      </p:pic>
    </p:spTree>
    <p:extLst>
      <p:ext uri="{BB962C8B-B14F-4D97-AF65-F5344CB8AC3E}">
        <p14:creationId xmlns:p14="http://schemas.microsoft.com/office/powerpoint/2010/main" val="364252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3B51-F79D-4FFF-83C9-3E0D6367D5EF}"/>
              </a:ext>
            </a:extLst>
          </p:cNvPr>
          <p:cNvSpPr>
            <a:spLocks noGrp="1"/>
          </p:cNvSpPr>
          <p:nvPr>
            <p:ph type="title"/>
          </p:nvPr>
        </p:nvSpPr>
        <p:spPr>
          <a:xfrm>
            <a:off x="304800" y="182563"/>
            <a:ext cx="11790040" cy="850874"/>
          </a:xfrm>
        </p:spPr>
        <p:txBody>
          <a:bodyPr/>
          <a:lstStyle/>
          <a:p>
            <a:pPr>
              <a:spcBef>
                <a:spcPts val="0"/>
              </a:spcBef>
            </a:pPr>
            <a:r>
              <a:rPr lang="en-US" sz="3529" dirty="0"/>
              <a:t>Better Together</a:t>
            </a:r>
            <a:br>
              <a:rPr lang="en-US" dirty="0"/>
            </a:br>
            <a:endParaRPr lang="en-US" sz="2000" spc="0" dirty="0">
              <a:solidFill>
                <a:schemeClr val="accent3"/>
              </a:solidFill>
              <a:latin typeface="Segoe UI Semibold" panose="020B0502040204020203" pitchFamily="34" charset="0"/>
              <a:cs typeface="Segoe UI Semibold" panose="020B0502040204020203" pitchFamily="34" charset="0"/>
            </a:endParaRPr>
          </a:p>
        </p:txBody>
      </p:sp>
      <p:sp>
        <p:nvSpPr>
          <p:cNvPr id="21" name="Rectangle 20">
            <a:extLst>
              <a:ext uri="{FF2B5EF4-FFF2-40B4-BE49-F238E27FC236}">
                <a16:creationId xmlns:a16="http://schemas.microsoft.com/office/drawing/2014/main" id="{35140586-20D5-4F5F-A828-602A2690984A}"/>
              </a:ext>
            </a:extLst>
          </p:cNvPr>
          <p:cNvSpPr/>
          <p:nvPr/>
        </p:nvSpPr>
        <p:spPr>
          <a:xfrm>
            <a:off x="304800" y="900952"/>
            <a:ext cx="11397049" cy="4708981"/>
          </a:xfrm>
          <a:prstGeom prst="rect">
            <a:avLst/>
          </a:prstGeom>
        </p:spPr>
        <p:txBody>
          <a:bodyPr wrap="square">
            <a:spAutoFit/>
          </a:bodyPr>
          <a:lstStyle/>
          <a:p>
            <a:pPr lvl="1"/>
            <a:r>
              <a:rPr lang="en-US" sz="2000" dirty="0"/>
              <a:t>Control your device across Teams and Skype for Business</a:t>
            </a:r>
          </a:p>
          <a:p>
            <a:pPr lvl="2"/>
            <a:r>
              <a:rPr lang="en-US" sz="2000" dirty="0"/>
              <a:t>I can use my USB device’s mute unmute and hook controls across Teams meeting and Skype for Business call (in TAP – Windows and Mac)</a:t>
            </a:r>
          </a:p>
          <a:p>
            <a:pPr lvl="2"/>
            <a:endParaRPr lang="en-US" sz="2000" dirty="0"/>
          </a:p>
          <a:p>
            <a:pPr lvl="1"/>
            <a:r>
              <a:rPr lang="en-US" sz="2000" dirty="0"/>
              <a:t>Presence reconciliation</a:t>
            </a:r>
          </a:p>
          <a:p>
            <a:pPr lvl="2"/>
            <a:r>
              <a:rPr lang="en-US" sz="2000" dirty="0"/>
              <a:t>When I am in a Teams meeting, or presenting full screen, my presence in Skype for Business reflects it (in TAP – Windows; planned – Mac)</a:t>
            </a:r>
          </a:p>
          <a:p>
            <a:pPr lvl="2"/>
            <a:endParaRPr lang="en-US" sz="2000" dirty="0"/>
          </a:p>
          <a:p>
            <a:pPr lvl="1"/>
            <a:r>
              <a:rPr lang="en-US" sz="2000" dirty="0"/>
              <a:t>Hold on incoming call</a:t>
            </a:r>
          </a:p>
          <a:p>
            <a:pPr lvl="2"/>
            <a:r>
              <a:rPr lang="en-US" sz="2000" dirty="0"/>
              <a:t>When I am in a Teams meeting and place/accept a Skype for Business call, my Teams meeting goes automatically on hold (in-prod – Windows; planned – Mac)</a:t>
            </a:r>
          </a:p>
          <a:p>
            <a:pPr lvl="2"/>
            <a:endParaRPr lang="en-US" sz="2000" dirty="0"/>
          </a:p>
          <a:p>
            <a:pPr lvl="2"/>
            <a:endParaRPr lang="en-US" sz="2000" dirty="0"/>
          </a:p>
          <a:p>
            <a:pPr lvl="1"/>
            <a:r>
              <a:rPr lang="en-US" sz="2000" dirty="0">
                <a:sym typeface="Wingdings" panose="05000000000000000000" pitchFamily="2" charset="2"/>
              </a:rPr>
              <a:t> Meetings First delivers a superior experience to any third-party meeting solution when in coexistence with Skype for Business</a:t>
            </a:r>
            <a:endParaRPr lang="en-US" sz="2800" dirty="0">
              <a:latin typeface="Segoe UI Semilight" panose="020B0402040204020203" pitchFamily="34" charset="0"/>
              <a:cs typeface="Segoe UI Semilight" panose="020B0402040204020203" pitchFamily="34" charset="0"/>
            </a:endParaRPr>
          </a:p>
        </p:txBody>
      </p:sp>
    </p:spTree>
    <p:custDataLst>
      <p:tags r:id="rId1"/>
    </p:custDataLst>
    <p:extLst>
      <p:ext uri="{BB962C8B-B14F-4D97-AF65-F5344CB8AC3E}">
        <p14:creationId xmlns:p14="http://schemas.microsoft.com/office/powerpoint/2010/main" val="10955625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65" y="487"/>
            <a:ext cx="12190271" cy="6857027"/>
          </a:xfrm>
          <a:prstGeom prst="rect">
            <a:avLst/>
          </a:prstGeom>
        </p:spPr>
      </p:pic>
      <p:sp>
        <p:nvSpPr>
          <p:cNvPr id="3" name="Rectangle 2"/>
          <p:cNvSpPr/>
          <p:nvPr/>
        </p:nvSpPr>
        <p:spPr>
          <a:xfrm>
            <a:off x="865" y="487"/>
            <a:ext cx="12190271" cy="6857026"/>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865" y="487"/>
            <a:ext cx="12190271" cy="6857026"/>
          </a:xfrm>
          <a:prstGeom prst="rect">
            <a:avLst/>
          </a:prstGeom>
          <a:gradFill flip="none" rotWithShape="1">
            <a:gsLst>
              <a:gs pos="18000">
                <a:schemeClr val="bg1">
                  <a:alpha val="60000"/>
                </a:schemeClr>
              </a:gs>
              <a:gs pos="71000">
                <a:schemeClr val="bg1">
                  <a:alpha val="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420418" y="4126851"/>
            <a:ext cx="10712600" cy="1792836"/>
          </a:xfrm>
        </p:spPr>
        <p:txBody>
          <a:bodyPr>
            <a:normAutofit/>
          </a:bodyPr>
          <a:lstStyle/>
          <a:p>
            <a:r>
              <a:rPr lang="en-US" sz="4400" b="1" dirty="0">
                <a:latin typeface="Segoe UI" panose="020B0502040204020203" pitchFamily="34" charset="0"/>
              </a:rPr>
              <a:t>Part 3: experiences in coexistence</a:t>
            </a:r>
          </a:p>
        </p:txBody>
      </p:sp>
    </p:spTree>
    <p:extLst>
      <p:ext uri="{BB962C8B-B14F-4D97-AF65-F5344CB8AC3E}">
        <p14:creationId xmlns:p14="http://schemas.microsoft.com/office/powerpoint/2010/main" val="164493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DBDA70-9961-464D-95F8-0C57B4529E53}"/>
              </a:ext>
            </a:extLst>
          </p:cNvPr>
          <p:cNvSpPr>
            <a:spLocks noGrp="1"/>
          </p:cNvSpPr>
          <p:nvPr>
            <p:ph type="title"/>
          </p:nvPr>
        </p:nvSpPr>
        <p:spPr>
          <a:xfrm>
            <a:off x="385763" y="117199"/>
            <a:ext cx="11123398" cy="1020472"/>
          </a:xfrm>
        </p:spPr>
        <p:txBody>
          <a:bodyPr vert="horz" wrap="square" lIns="0" tIns="0" rIns="0" bIns="0" rtlCol="0" anchor="t">
            <a:spAutoFit/>
          </a:bodyPr>
          <a:lstStyle/>
          <a:p>
            <a:pPr>
              <a:lnSpc>
                <a:spcPct val="110000"/>
              </a:lnSpc>
              <a:spcBef>
                <a:spcPts val="0"/>
              </a:spcBef>
            </a:pPr>
            <a:r>
              <a:rPr lang="en-US" sz="3137"/>
              <a:t>What is coexistence? Introduction to modes…</a:t>
            </a:r>
            <a:br>
              <a:rPr lang="en-US" sz="3137"/>
            </a:br>
            <a:endParaRPr lang="en-US" sz="3137"/>
          </a:p>
        </p:txBody>
      </p:sp>
      <p:sp>
        <p:nvSpPr>
          <p:cNvPr id="9" name="Text Placeholder 5">
            <a:extLst>
              <a:ext uri="{FF2B5EF4-FFF2-40B4-BE49-F238E27FC236}">
                <a16:creationId xmlns:a16="http://schemas.microsoft.com/office/drawing/2014/main" id="{2CB64D06-927A-4150-9AE3-66599EEFE2FF}"/>
              </a:ext>
            </a:extLst>
          </p:cNvPr>
          <p:cNvSpPr txBox="1">
            <a:spLocks/>
          </p:cNvSpPr>
          <p:nvPr/>
        </p:nvSpPr>
        <p:spPr>
          <a:xfrm>
            <a:off x="385762" y="757070"/>
            <a:ext cx="11579369" cy="617707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66120" rtl="0" eaLnBrk="1" fontAlgn="auto" latinLnBrk="0" hangingPunct="1">
              <a:lnSpc>
                <a:spcPct val="90000"/>
              </a:lnSpc>
              <a:spcBef>
                <a:spcPct val="20000"/>
              </a:spcBef>
              <a:spcAft>
                <a:spcPts val="612"/>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Both Skype for Business and Teams present for the </a:t>
            </a:r>
            <a:r>
              <a:rPr kumimoji="0" lang="en-US" sz="2400" b="1" i="0" u="sng"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same user</a:t>
            </a:r>
          </a:p>
          <a:p>
            <a:pPr marL="0" marR="0" lvl="0" indent="0" algn="l" defTabSz="466120" rtl="0" eaLnBrk="1" fontAlgn="auto" latinLnBrk="0" hangingPunct="1">
              <a:lnSpc>
                <a:spcPct val="90000"/>
              </a:lnSpc>
              <a:spcBef>
                <a:spcPct val="20000"/>
              </a:spcBef>
              <a:spcAft>
                <a:spcPts val="612"/>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Supported coexistence configurations (aka </a:t>
            </a: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modes</a:t>
            </a:r>
            <a:r>
              <a:rPr kumimoji="0" lang="en-US" sz="24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 for a user</a:t>
            </a:r>
          </a:p>
          <a:p>
            <a:pPr marL="285695" marR="0" lvl="0" indent="-285695" algn="l" defTabSz="466120" rtl="0" eaLnBrk="1" fontAlgn="auto" latinLnBrk="0" hangingPunct="1">
              <a:lnSpc>
                <a:spcPct val="90000"/>
              </a:lnSpc>
              <a:spcBef>
                <a:spcPct val="20000"/>
              </a:spcBef>
              <a:spcAft>
                <a:spcPts val="612"/>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Skype for Business only (</a:t>
            </a:r>
            <a:r>
              <a:rPr kumimoji="0" lang="en-US" sz="2000" b="0" i="1" u="none" strike="noStrike" kern="1200" cap="none" spc="0" normalizeH="0" baseline="0" noProof="0" dirty="0" err="1">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SfBOnly</a:t>
            </a: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20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or</a:t>
            </a:r>
            <a:r>
              <a:rPr kumimoji="0" lang="en-US" sz="2000" b="1" i="0" u="none" strike="noStrike" kern="1200" cap="none" spc="0" normalizeH="0" baseline="0" noProof="0" dirty="0">
                <a:ln>
                  <a:noFill/>
                </a:ln>
                <a:solidFill>
                  <a:srgbClr val="D83B01"/>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Teams only (</a:t>
            </a:r>
            <a:r>
              <a:rPr kumimoji="0" lang="en-US" sz="2000" b="0" i="1" u="none" strike="noStrike" kern="1200" cap="none" spc="0" normalizeH="0" baseline="0" noProof="0" dirty="0" err="1">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TeamsOnly</a:t>
            </a: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a:t>
            </a:r>
          </a:p>
          <a:p>
            <a:pPr marL="285695" marR="0" lvl="0" indent="-285695" algn="l" defTabSz="466120" rtl="0" eaLnBrk="1" fontAlgn="auto" latinLnBrk="0" hangingPunct="1">
              <a:lnSpc>
                <a:spcPct val="90000"/>
              </a:lnSpc>
              <a:spcBef>
                <a:spcPct val="20000"/>
              </a:spcBef>
              <a:spcAft>
                <a:spcPts val="612"/>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Skype for Business </a:t>
            </a:r>
            <a:r>
              <a:rPr kumimoji="0" lang="en-US" sz="20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and</a:t>
            </a:r>
            <a:r>
              <a:rPr kumimoji="0" lang="en-US" sz="2000" b="1" i="0" u="none" strike="noStrike" kern="1200" cap="none" spc="0" normalizeH="0" baseline="0" noProof="0" dirty="0">
                <a:ln>
                  <a:noFill/>
                </a:ln>
                <a:solidFill>
                  <a:srgbClr val="D83B01"/>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Teams – with overlap of capabilities between clients: </a:t>
            </a:r>
            <a:r>
              <a:rPr kumimoji="0" lang="en-US" sz="2000" b="1"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Full Side-by-Side </a:t>
            </a: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a:t>
            </a:r>
            <a:r>
              <a:rPr kumimoji="0" lang="en-US" sz="2000" b="0" i="1"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Islands</a:t>
            </a: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a:t>
            </a:r>
          </a:p>
          <a:p>
            <a:pPr marL="285695" marR="0" lvl="0" indent="-285695" algn="l" defTabSz="466120" rtl="0" eaLnBrk="1" fontAlgn="auto" latinLnBrk="0" hangingPunct="1">
              <a:lnSpc>
                <a:spcPct val="90000"/>
              </a:lnSpc>
              <a:spcBef>
                <a:spcPct val="20000"/>
              </a:spcBef>
              <a:spcAft>
                <a:spcPts val="612"/>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Skype for Business </a:t>
            </a:r>
            <a:r>
              <a:rPr kumimoji="0" lang="en-US" sz="20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and</a:t>
            </a:r>
            <a:r>
              <a:rPr kumimoji="0" lang="en-US" sz="2000" b="1" i="0" u="none" strike="noStrike" kern="1200" cap="none" spc="0" normalizeH="0" baseline="0" noProof="0" dirty="0">
                <a:ln>
                  <a:noFill/>
                </a:ln>
                <a:solidFill>
                  <a:srgbClr val="D83B01"/>
                </a:solidFill>
                <a:effectLst/>
                <a:uLnTx/>
                <a:uFillTx/>
                <a:latin typeface="Segoe UI Semilight" panose="020B0402040204020203" pitchFamily="34" charset="0"/>
                <a:ea typeface="+mn-ea"/>
                <a:cs typeface="Segoe UI Semilight" panose="020B0402040204020203" pitchFamily="34" charset="0"/>
              </a:rPr>
              <a:t> </a:t>
            </a: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Teams – no overlap of capabilities between clients: </a:t>
            </a:r>
            <a:r>
              <a:rPr kumimoji="0" lang="en-US" sz="2000" b="1"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Side-by-Side with Interop </a:t>
            </a: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a:t>
            </a:r>
            <a:r>
              <a:rPr kumimoji="0" lang="en-US" sz="2000" b="0" i="1" u="none" strike="noStrike" kern="1200" cap="none" spc="0" normalizeH="0" baseline="0" noProof="0" dirty="0" err="1">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SfBWithTeamsCollab</a:t>
            </a: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 </a:t>
            </a:r>
            <a:r>
              <a:rPr kumimoji="0" lang="en-US" sz="2000" b="0" i="1" u="none" strike="noStrike" kern="1200" cap="none" spc="0" normalizeH="0" baseline="0" noProof="0" dirty="0" err="1">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SfBWithTeamsCollabAndMeetings</a:t>
            </a: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a:t>
            </a:r>
          </a:p>
          <a:p>
            <a:pPr marL="0" marR="0" lvl="0" indent="0" algn="l" defTabSz="466120" rtl="0" eaLnBrk="1" fontAlgn="auto" latinLnBrk="0" hangingPunct="1">
              <a:lnSpc>
                <a:spcPct val="90000"/>
              </a:lnSpc>
              <a:spcBef>
                <a:spcPct val="20000"/>
              </a:spcBef>
              <a:spcAft>
                <a:spcPts val="612"/>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Meeting participation is always possible in both clients, regardless of modes</a:t>
            </a:r>
          </a:p>
          <a:p>
            <a:pPr marL="285695" marR="0" lvl="0" indent="-285695" algn="l" defTabSz="466120" rtl="0" eaLnBrk="1" fontAlgn="auto" latinLnBrk="0" hangingPunct="1">
              <a:lnSpc>
                <a:spcPct val="90000"/>
              </a:lnSpc>
              <a:spcBef>
                <a:spcPct val="20000"/>
              </a:spcBef>
              <a:spcAft>
                <a:spcPts val="612"/>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No interop for meetings, but none needed</a:t>
            </a:r>
          </a:p>
          <a:p>
            <a:pPr marL="285695" marR="0" lvl="0" indent="-285695" algn="l" defTabSz="466120" rtl="0" eaLnBrk="1" fontAlgn="auto" latinLnBrk="0" hangingPunct="1">
              <a:lnSpc>
                <a:spcPct val="90000"/>
              </a:lnSpc>
              <a:spcBef>
                <a:spcPct val="20000"/>
              </a:spcBef>
              <a:spcAft>
                <a:spcPts val="612"/>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Special (meetings participation only) configuration of Teams in </a:t>
            </a:r>
            <a:r>
              <a:rPr kumimoji="0" lang="en-US" sz="2000" b="0" i="1" u="none" strike="noStrike" kern="1200" cap="none" spc="0" normalizeH="0" baseline="0" noProof="0" dirty="0" err="1">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SfBOnly</a:t>
            </a:r>
            <a:r>
              <a:rPr kumimoji="0" lang="en-US" sz="20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 and or Skype for Business in </a:t>
            </a:r>
            <a:r>
              <a:rPr kumimoji="0" lang="en-US" sz="2000" b="0" i="1" u="none" strike="noStrike" kern="1200" cap="none" spc="0" normalizeH="0" baseline="0" noProof="0" dirty="0" err="1">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TeamsOnly</a:t>
            </a:r>
            <a:endParaRPr kumimoji="0" lang="en-US" sz="2000" b="0" i="1"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85695" marR="0" lvl="0" indent="-285695" algn="l" defTabSz="466120" rtl="0" eaLnBrk="1" fontAlgn="auto" latinLnBrk="0" hangingPunct="1">
              <a:lnSpc>
                <a:spcPct val="90000"/>
              </a:lnSpc>
              <a:spcBef>
                <a:spcPct val="20000"/>
              </a:spcBef>
              <a:spcAft>
                <a:spcPts val="612"/>
              </a:spcAft>
              <a:buClrTx/>
              <a:buSzPct val="90000"/>
              <a:buFont typeface="Arial" panose="020B0604020202020204" pitchFamily="34" charset="0"/>
              <a:buChar char="•"/>
              <a:tabLst/>
              <a:defRPr/>
            </a:pPr>
            <a:endParaRPr kumimoji="0" lang="en-US" sz="6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466120" rtl="0" eaLnBrk="1" fontAlgn="auto" latinLnBrk="0" hangingPunct="1">
              <a:lnSpc>
                <a:spcPct val="90000"/>
              </a:lnSpc>
              <a:spcBef>
                <a:spcPct val="20000"/>
              </a:spcBef>
              <a:spcAft>
                <a:spcPts val="612"/>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Both Skype for Business and Teams present in the </a:t>
            </a:r>
            <a:r>
              <a:rPr kumimoji="0" lang="en-US" sz="2400" b="1" i="0" u="sng"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same organization</a:t>
            </a:r>
          </a:p>
          <a:p>
            <a:pPr marL="0" marR="0" lvl="0" indent="0" algn="l" defTabSz="466120" rtl="0" eaLnBrk="1" fontAlgn="auto" latinLnBrk="0" hangingPunct="1">
              <a:lnSpc>
                <a:spcPct val="90000"/>
              </a:lnSpc>
              <a:spcBef>
                <a:spcPct val="20000"/>
              </a:spcBef>
              <a:spcAft>
                <a:spcPts val="612"/>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Customer deployments may involve users in different modes at any time, as well as users going through different modes at different times</a:t>
            </a:r>
          </a:p>
          <a:p>
            <a:pPr marL="0" marR="0" lvl="0" indent="0" algn="l" defTabSz="466120" rtl="0" eaLnBrk="1" fontAlgn="auto" latinLnBrk="0" hangingPunct="1">
              <a:lnSpc>
                <a:spcPct val="90000"/>
              </a:lnSpc>
              <a:spcBef>
                <a:spcPct val="20000"/>
              </a:spcBef>
              <a:spcAft>
                <a:spcPts val="612"/>
              </a:spcAft>
              <a:buClrTx/>
              <a:buSzPct val="90000"/>
              <a:buFont typeface="Wingdings" panose="05000000000000000000" pitchFamily="2" charset="2"/>
              <a:buNone/>
              <a:tabLst/>
              <a:defRPr/>
            </a:pPr>
            <a:endParaRPr kumimoji="0" lang="en-US" sz="200"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466120" rtl="0" eaLnBrk="1" fontAlgn="auto" latinLnBrk="0" hangingPunct="1">
              <a:lnSpc>
                <a:spcPct val="90000"/>
              </a:lnSpc>
              <a:spcBef>
                <a:spcPts val="1223"/>
              </a:spcBef>
              <a:spcAft>
                <a:spcPts val="612"/>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Modes </a:t>
            </a: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sym typeface="Wingdings" panose="05000000000000000000" pitchFamily="2" charset="2"/>
              </a:rPr>
              <a:t> </a:t>
            </a:r>
            <a:r>
              <a:rPr kumimoji="0" lang="en-US" sz="2400" b="1"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building blocks of your journey, and what the IT Pros use to manage it</a:t>
            </a:r>
          </a:p>
        </p:txBody>
      </p:sp>
    </p:spTree>
    <p:custDataLst>
      <p:tags r:id="rId1"/>
    </p:custDataLst>
    <p:extLst>
      <p:ext uri="{BB962C8B-B14F-4D97-AF65-F5344CB8AC3E}">
        <p14:creationId xmlns:p14="http://schemas.microsoft.com/office/powerpoint/2010/main" val="3437750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A530C282-D243-42A1-A7FA-66B7689F9F6F}"/>
              </a:ext>
            </a:extLst>
          </p:cNvPr>
          <p:cNvGrpSpPr/>
          <p:nvPr/>
        </p:nvGrpSpPr>
        <p:grpSpPr>
          <a:xfrm>
            <a:off x="6230375" y="1566906"/>
            <a:ext cx="5802620" cy="4890520"/>
            <a:chOff x="6230393" y="1566642"/>
            <a:chExt cx="5803443" cy="4891214"/>
          </a:xfrm>
        </p:grpSpPr>
        <p:sp>
          <p:nvSpPr>
            <p:cNvPr id="45" name="TextBox 44">
              <a:extLst>
                <a:ext uri="{FF2B5EF4-FFF2-40B4-BE49-F238E27FC236}">
                  <a16:creationId xmlns:a16="http://schemas.microsoft.com/office/drawing/2014/main" id="{D4D519A1-4F0B-4D2E-A800-DF74ED0B79CC}"/>
                </a:ext>
              </a:extLst>
            </p:cNvPr>
            <p:cNvSpPr txBox="1">
              <a:spLocks/>
            </p:cNvSpPr>
            <p:nvPr/>
          </p:nvSpPr>
          <p:spPr>
            <a:xfrm>
              <a:off x="6230393" y="1566642"/>
              <a:ext cx="5803443" cy="4891214"/>
            </a:xfrm>
            <a:prstGeom prst="rect">
              <a:avLst/>
            </a:prstGeom>
            <a:noFill/>
            <a:ln>
              <a:solidFill>
                <a:schemeClr val="accent4"/>
              </a:solidFill>
            </a:ln>
          </p:spPr>
          <p:txBody>
            <a:bodyPr wrap="square" lIns="182854" tIns="146284"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1C64E663-7BE4-423A-AE7D-1AE24C58CB6C}"/>
                </a:ext>
              </a:extLst>
            </p:cNvPr>
            <p:cNvSpPr txBox="1"/>
            <p:nvPr/>
          </p:nvSpPr>
          <p:spPr>
            <a:xfrm>
              <a:off x="6230393" y="1568000"/>
              <a:ext cx="5803442" cy="544765"/>
            </a:xfrm>
            <a:prstGeom prst="rect">
              <a:avLst/>
            </a:prstGeom>
            <a:noFill/>
            <a:ln>
              <a:solidFill>
                <a:schemeClr val="accent4"/>
              </a:solidFill>
            </a:ln>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a:ea typeface="+mn-ea"/>
                  <a:cs typeface="+mn-cs"/>
                </a:rPr>
                <a:t>Meetings</a:t>
              </a: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39A229AF-B5AD-4F96-B93A-317BB5A54E3E}"/>
              </a:ext>
            </a:extLst>
          </p:cNvPr>
          <p:cNvGrpSpPr/>
          <p:nvPr/>
        </p:nvGrpSpPr>
        <p:grpSpPr>
          <a:xfrm>
            <a:off x="343152" y="1571448"/>
            <a:ext cx="5802620" cy="4885979"/>
            <a:chOff x="342335" y="1566642"/>
            <a:chExt cx="5803443" cy="4886672"/>
          </a:xfrm>
        </p:grpSpPr>
        <p:sp>
          <p:nvSpPr>
            <p:cNvPr id="44" name="TextBox 43">
              <a:extLst>
                <a:ext uri="{FF2B5EF4-FFF2-40B4-BE49-F238E27FC236}">
                  <a16:creationId xmlns:a16="http://schemas.microsoft.com/office/drawing/2014/main" id="{334B9A80-9EE7-42F7-88FA-EEAA4E39E221}"/>
                </a:ext>
              </a:extLst>
            </p:cNvPr>
            <p:cNvSpPr txBox="1">
              <a:spLocks/>
            </p:cNvSpPr>
            <p:nvPr/>
          </p:nvSpPr>
          <p:spPr>
            <a:xfrm>
              <a:off x="342335" y="1566642"/>
              <a:ext cx="5803443" cy="4886672"/>
            </a:xfrm>
            <a:prstGeom prst="rect">
              <a:avLst/>
            </a:prstGeom>
            <a:noFill/>
            <a:ln>
              <a:solidFill>
                <a:schemeClr val="accent4"/>
              </a:solidFill>
            </a:ln>
          </p:spPr>
          <p:txBody>
            <a:bodyPr wrap="square" lIns="182854" tIns="146284"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BE94B691-E1B4-411C-9E6B-5577E1DBB8C8}"/>
                </a:ext>
              </a:extLst>
            </p:cNvPr>
            <p:cNvSpPr txBox="1"/>
            <p:nvPr/>
          </p:nvSpPr>
          <p:spPr>
            <a:xfrm>
              <a:off x="342336" y="1566642"/>
              <a:ext cx="5803442" cy="544765"/>
            </a:xfrm>
            <a:prstGeom prst="rect">
              <a:avLst/>
            </a:prstGeom>
            <a:noFill/>
            <a:ln>
              <a:solidFill>
                <a:schemeClr val="accent4"/>
              </a:solidFill>
            </a:ln>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a:ea typeface="+mn-ea"/>
                  <a:cs typeface="+mn-cs"/>
                </a:rPr>
                <a:t>Calling and Chat</a:t>
              </a:r>
            </a:p>
          </p:txBody>
        </p:sp>
      </p:grpSp>
      <p:sp>
        <p:nvSpPr>
          <p:cNvPr id="5" name="Title 4">
            <a:extLst>
              <a:ext uri="{FF2B5EF4-FFF2-40B4-BE49-F238E27FC236}">
                <a16:creationId xmlns:a16="http://schemas.microsoft.com/office/drawing/2014/main" id="{8B583BDF-78FD-4546-AA60-BB9C50F4FD97}"/>
              </a:ext>
            </a:extLst>
          </p:cNvPr>
          <p:cNvSpPr>
            <a:spLocks noGrp="1"/>
          </p:cNvSpPr>
          <p:nvPr>
            <p:ph type="title"/>
          </p:nvPr>
        </p:nvSpPr>
        <p:spPr>
          <a:xfrm>
            <a:off x="263948" y="289081"/>
            <a:ext cx="11426711" cy="1034386"/>
          </a:xfrm>
        </p:spPr>
        <p:txBody>
          <a:bodyPr/>
          <a:lstStyle/>
          <a:p>
            <a:pPr lvl="0"/>
            <a:r>
              <a:rPr lang="en-US" sz="2800"/>
              <a:t>Teams Only</a:t>
            </a:r>
            <a:br>
              <a:rPr lang="en-US"/>
            </a:br>
            <a:r>
              <a:rPr lang="en-US" sz="1961">
                <a:latin typeface="Segoe UI" panose="020B0502040204020203" pitchFamily="34" charset="0"/>
                <a:cs typeface="Segoe UI" panose="020B0502040204020203" pitchFamily="34" charset="0"/>
              </a:rPr>
              <a:t>User is upgraded to Microsoft Teams</a:t>
            </a:r>
            <a:br>
              <a:rPr lang="en-US" sz="1961"/>
            </a:br>
            <a:endParaRPr lang="en-US" sz="1961"/>
          </a:p>
        </p:txBody>
      </p:sp>
      <p:grpSp>
        <p:nvGrpSpPr>
          <p:cNvPr id="4" name="Group 3">
            <a:extLst>
              <a:ext uri="{FF2B5EF4-FFF2-40B4-BE49-F238E27FC236}">
                <a16:creationId xmlns:a16="http://schemas.microsoft.com/office/drawing/2014/main" id="{DB55003A-E949-744F-81B5-02A1013698B2}"/>
              </a:ext>
            </a:extLst>
          </p:cNvPr>
          <p:cNvGrpSpPr/>
          <p:nvPr/>
        </p:nvGrpSpPr>
        <p:grpSpPr>
          <a:xfrm>
            <a:off x="8517987" y="139860"/>
            <a:ext cx="3508804" cy="1341096"/>
            <a:chOff x="8689140" y="141692"/>
            <a:chExt cx="3579671" cy="1368182"/>
          </a:xfrm>
        </p:grpSpPr>
        <p:sp>
          <p:nvSpPr>
            <p:cNvPr id="11" name="Rectangle: Rounded Corners 31">
              <a:extLst>
                <a:ext uri="{FF2B5EF4-FFF2-40B4-BE49-F238E27FC236}">
                  <a16:creationId xmlns:a16="http://schemas.microsoft.com/office/drawing/2014/main" id="{9EC432C8-FE4C-7F44-B56F-B5CAAD344095}"/>
                </a:ext>
              </a:extLst>
            </p:cNvPr>
            <p:cNvSpPr/>
            <p:nvPr/>
          </p:nvSpPr>
          <p:spPr bwMode="auto">
            <a:xfrm>
              <a:off x="10825121" y="464158"/>
              <a:ext cx="1267320" cy="895349"/>
            </a:xfrm>
            <a:prstGeom prst="roundRect">
              <a:avLst>
                <a:gd name="adj" fmla="val 0"/>
              </a:avLst>
            </a:prstGeom>
            <a:solidFill>
              <a:schemeClr val="accent4">
                <a:lumMod val="50000"/>
              </a:schemeClr>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6243" rIns="182802" bIns="146243"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Chat</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Calling</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Meetings</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Collaboration</a:t>
              </a:r>
              <a:endParaRPr kumimoji="0" lang="en-US" sz="1175"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DC3E8E1D-B8EE-444A-A083-C81442474A0F}"/>
                </a:ext>
              </a:extLst>
            </p:cNvPr>
            <p:cNvSpPr/>
            <p:nvPr/>
          </p:nvSpPr>
          <p:spPr>
            <a:xfrm>
              <a:off x="10799956" y="215424"/>
              <a:ext cx="1305025" cy="266725"/>
            </a:xfrm>
            <a:prstGeom prst="rect">
              <a:avLst/>
            </a:prstGeom>
            <a:ln>
              <a:noFill/>
            </a:ln>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a:ln>
                    <a:noFill/>
                  </a:ln>
                  <a:solidFill>
                    <a:srgbClr val="2F2F2F"/>
                  </a:solidFill>
                  <a:effectLst/>
                  <a:uLnTx/>
                  <a:uFillTx/>
                  <a:latin typeface="Segoe UI"/>
                  <a:ea typeface="+mn-ea"/>
                  <a:cs typeface="+mn-cs"/>
                </a:rPr>
                <a:t>Teams</a:t>
              </a:r>
              <a:endParaRPr kumimoji="0" lang="en-US" sz="1077" b="0" i="0" u="none" strike="noStrike" kern="1200" cap="none" spc="0" normalizeH="0" baseline="0" noProof="0">
                <a:ln>
                  <a:noFill/>
                </a:ln>
                <a:solidFill>
                  <a:srgbClr val="2F2F2F"/>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C883A19C-431D-6941-86CF-F995564EC144}"/>
                </a:ext>
              </a:extLst>
            </p:cNvPr>
            <p:cNvSpPr/>
            <p:nvPr/>
          </p:nvSpPr>
          <p:spPr bwMode="auto">
            <a:xfrm>
              <a:off x="8689140" y="141692"/>
              <a:ext cx="3579671" cy="1368182"/>
            </a:xfrm>
            <a:prstGeom prst="rect">
              <a:avLst/>
            </a:prstGeom>
            <a:no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Freeform 5">
            <a:extLst>
              <a:ext uri="{FF2B5EF4-FFF2-40B4-BE49-F238E27FC236}">
                <a16:creationId xmlns:a16="http://schemas.microsoft.com/office/drawing/2014/main" id="{6EE21DCE-F94C-F44E-99D5-122103EC7ABB}"/>
              </a:ext>
            </a:extLst>
          </p:cNvPr>
          <p:cNvSpPr>
            <a:spLocks noChangeAspect="1" noEditPoints="1"/>
          </p:cNvSpPr>
          <p:nvPr/>
        </p:nvSpPr>
        <p:spPr bwMode="auto">
          <a:xfrm>
            <a:off x="11575445" y="512680"/>
            <a:ext cx="208430" cy="206148"/>
          </a:xfrm>
          <a:custGeom>
            <a:avLst/>
            <a:gdLst>
              <a:gd name="T0" fmla="*/ 801 w 946"/>
              <a:gd name="T1" fmla="*/ 237 h 935"/>
              <a:gd name="T2" fmla="*/ 861 w 946"/>
              <a:gd name="T3" fmla="*/ 213 h 935"/>
              <a:gd name="T4" fmla="*/ 920 w 946"/>
              <a:gd name="T5" fmla="*/ 237 h 935"/>
              <a:gd name="T6" fmla="*/ 945 w 946"/>
              <a:gd name="T7" fmla="*/ 297 h 935"/>
              <a:gd name="T8" fmla="*/ 920 w 946"/>
              <a:gd name="T9" fmla="*/ 357 h 935"/>
              <a:gd name="T10" fmla="*/ 861 w 946"/>
              <a:gd name="T11" fmla="*/ 382 h 935"/>
              <a:gd name="T12" fmla="*/ 801 w 946"/>
              <a:gd name="T13" fmla="*/ 357 h 935"/>
              <a:gd name="T14" fmla="*/ 776 w 946"/>
              <a:gd name="T15" fmla="*/ 297 h 935"/>
              <a:gd name="T16" fmla="*/ 585 w 946"/>
              <a:gd name="T17" fmla="*/ 179 h 935"/>
              <a:gd name="T18" fmla="*/ 638 w 946"/>
              <a:gd name="T19" fmla="*/ 159 h 935"/>
              <a:gd name="T20" fmla="*/ 698 w 946"/>
              <a:gd name="T21" fmla="*/ 184 h 935"/>
              <a:gd name="T22" fmla="*/ 723 w 946"/>
              <a:gd name="T23" fmla="*/ 244 h 935"/>
              <a:gd name="T24" fmla="*/ 698 w 946"/>
              <a:gd name="T25" fmla="*/ 304 h 935"/>
              <a:gd name="T26" fmla="*/ 638 w 946"/>
              <a:gd name="T27" fmla="*/ 329 h 935"/>
              <a:gd name="T28" fmla="*/ 585 w 946"/>
              <a:gd name="T29" fmla="*/ 309 h 935"/>
              <a:gd name="T30" fmla="*/ 744 w 946"/>
              <a:gd name="T31" fmla="*/ 678 h 935"/>
              <a:gd name="T32" fmla="*/ 706 w 946"/>
              <a:gd name="T33" fmla="*/ 747 h 935"/>
              <a:gd name="T34" fmla="*/ 632 w 946"/>
              <a:gd name="T35" fmla="*/ 765 h 935"/>
              <a:gd name="T36" fmla="*/ 585 w 946"/>
              <a:gd name="T37" fmla="*/ 758 h 935"/>
              <a:gd name="T38" fmla="*/ 744 w 946"/>
              <a:gd name="T39" fmla="*/ 383 h 935"/>
              <a:gd name="T40" fmla="*/ 946 w 946"/>
              <a:gd name="T41" fmla="*/ 603 h 935"/>
              <a:gd name="T42" fmla="*/ 903 w 946"/>
              <a:gd name="T43" fmla="*/ 672 h 935"/>
              <a:gd name="T44" fmla="*/ 818 w 946"/>
              <a:gd name="T45" fmla="*/ 691 h 935"/>
              <a:gd name="T46" fmla="*/ 776 w 946"/>
              <a:gd name="T47" fmla="*/ 436 h 935"/>
              <a:gd name="T48" fmla="*/ 946 w 946"/>
              <a:gd name="T49" fmla="*/ 603 h 935"/>
              <a:gd name="T50" fmla="*/ 0 w 946"/>
              <a:gd name="T51" fmla="*/ 839 h 935"/>
              <a:gd name="T52" fmla="*/ 553 w 946"/>
              <a:gd name="T53" fmla="*/ 0 h 935"/>
              <a:gd name="T54" fmla="*/ 404 w 946"/>
              <a:gd name="T55" fmla="*/ 351 h 935"/>
              <a:gd name="T56" fmla="*/ 308 w 946"/>
              <a:gd name="T57" fmla="*/ 634 h 935"/>
              <a:gd name="T58" fmla="*/ 245 w 946"/>
              <a:gd name="T59" fmla="*/ 357 h 935"/>
              <a:gd name="T60" fmla="*/ 149 w 946"/>
              <a:gd name="T61" fmla="*/ 303 h 935"/>
              <a:gd name="T62" fmla="*/ 404 w 946"/>
              <a:gd name="T63" fmla="*/ 35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6" h="935">
                <a:moveTo>
                  <a:pt x="782" y="264"/>
                </a:moveTo>
                <a:cubicBezTo>
                  <a:pt x="787" y="254"/>
                  <a:pt x="793" y="245"/>
                  <a:pt x="801" y="237"/>
                </a:cubicBezTo>
                <a:cubicBezTo>
                  <a:pt x="808" y="230"/>
                  <a:pt x="817" y="224"/>
                  <a:pt x="828" y="219"/>
                </a:cubicBezTo>
                <a:cubicBezTo>
                  <a:pt x="838" y="215"/>
                  <a:pt x="849" y="213"/>
                  <a:pt x="861" y="213"/>
                </a:cubicBezTo>
                <a:cubicBezTo>
                  <a:pt x="872" y="213"/>
                  <a:pt x="883" y="215"/>
                  <a:pt x="893" y="219"/>
                </a:cubicBezTo>
                <a:cubicBezTo>
                  <a:pt x="904" y="224"/>
                  <a:pt x="913" y="230"/>
                  <a:pt x="920" y="237"/>
                </a:cubicBezTo>
                <a:cubicBezTo>
                  <a:pt x="928" y="245"/>
                  <a:pt x="934" y="254"/>
                  <a:pt x="939" y="264"/>
                </a:cubicBezTo>
                <a:cubicBezTo>
                  <a:pt x="943" y="275"/>
                  <a:pt x="945" y="286"/>
                  <a:pt x="945" y="297"/>
                </a:cubicBezTo>
                <a:cubicBezTo>
                  <a:pt x="945" y="309"/>
                  <a:pt x="943" y="320"/>
                  <a:pt x="939" y="330"/>
                </a:cubicBezTo>
                <a:cubicBezTo>
                  <a:pt x="934" y="340"/>
                  <a:pt x="928" y="349"/>
                  <a:pt x="920" y="357"/>
                </a:cubicBezTo>
                <a:cubicBezTo>
                  <a:pt x="913" y="365"/>
                  <a:pt x="904" y="371"/>
                  <a:pt x="893" y="375"/>
                </a:cubicBezTo>
                <a:cubicBezTo>
                  <a:pt x="883" y="380"/>
                  <a:pt x="872" y="382"/>
                  <a:pt x="861" y="382"/>
                </a:cubicBezTo>
                <a:cubicBezTo>
                  <a:pt x="849" y="382"/>
                  <a:pt x="838" y="380"/>
                  <a:pt x="828" y="375"/>
                </a:cubicBezTo>
                <a:cubicBezTo>
                  <a:pt x="817" y="371"/>
                  <a:pt x="808" y="365"/>
                  <a:pt x="801" y="357"/>
                </a:cubicBezTo>
                <a:cubicBezTo>
                  <a:pt x="793" y="349"/>
                  <a:pt x="787" y="340"/>
                  <a:pt x="782" y="330"/>
                </a:cubicBezTo>
                <a:cubicBezTo>
                  <a:pt x="778" y="320"/>
                  <a:pt x="776" y="309"/>
                  <a:pt x="776" y="297"/>
                </a:cubicBezTo>
                <a:cubicBezTo>
                  <a:pt x="776" y="286"/>
                  <a:pt x="778" y="275"/>
                  <a:pt x="782" y="264"/>
                </a:cubicBezTo>
                <a:moveTo>
                  <a:pt x="585" y="179"/>
                </a:moveTo>
                <a:cubicBezTo>
                  <a:pt x="591" y="174"/>
                  <a:pt x="598" y="169"/>
                  <a:pt x="605" y="166"/>
                </a:cubicBezTo>
                <a:cubicBezTo>
                  <a:pt x="616" y="162"/>
                  <a:pt x="626" y="159"/>
                  <a:pt x="638" y="159"/>
                </a:cubicBezTo>
                <a:cubicBezTo>
                  <a:pt x="650" y="159"/>
                  <a:pt x="661" y="162"/>
                  <a:pt x="671" y="166"/>
                </a:cubicBezTo>
                <a:cubicBezTo>
                  <a:pt x="681" y="170"/>
                  <a:pt x="690" y="177"/>
                  <a:pt x="698" y="184"/>
                </a:cubicBezTo>
                <a:cubicBezTo>
                  <a:pt x="706" y="192"/>
                  <a:pt x="712" y="201"/>
                  <a:pt x="716" y="211"/>
                </a:cubicBezTo>
                <a:cubicBezTo>
                  <a:pt x="720" y="221"/>
                  <a:pt x="723" y="232"/>
                  <a:pt x="723" y="244"/>
                </a:cubicBezTo>
                <a:cubicBezTo>
                  <a:pt x="723" y="256"/>
                  <a:pt x="721" y="267"/>
                  <a:pt x="716" y="277"/>
                </a:cubicBezTo>
                <a:cubicBezTo>
                  <a:pt x="712" y="287"/>
                  <a:pt x="706" y="296"/>
                  <a:pt x="698" y="304"/>
                </a:cubicBezTo>
                <a:cubicBezTo>
                  <a:pt x="690" y="312"/>
                  <a:pt x="681" y="318"/>
                  <a:pt x="671" y="322"/>
                </a:cubicBezTo>
                <a:cubicBezTo>
                  <a:pt x="661" y="327"/>
                  <a:pt x="650" y="329"/>
                  <a:pt x="638" y="329"/>
                </a:cubicBezTo>
                <a:cubicBezTo>
                  <a:pt x="626" y="329"/>
                  <a:pt x="616" y="327"/>
                  <a:pt x="605" y="322"/>
                </a:cubicBezTo>
                <a:cubicBezTo>
                  <a:pt x="598" y="319"/>
                  <a:pt x="591" y="315"/>
                  <a:pt x="585" y="309"/>
                </a:cubicBezTo>
                <a:lnTo>
                  <a:pt x="585" y="179"/>
                </a:lnTo>
                <a:close/>
                <a:moveTo>
                  <a:pt x="744" y="678"/>
                </a:moveTo>
                <a:cubicBezTo>
                  <a:pt x="744" y="695"/>
                  <a:pt x="740" y="709"/>
                  <a:pt x="733" y="720"/>
                </a:cubicBezTo>
                <a:cubicBezTo>
                  <a:pt x="726" y="731"/>
                  <a:pt x="717" y="740"/>
                  <a:pt x="706" y="747"/>
                </a:cubicBezTo>
                <a:cubicBezTo>
                  <a:pt x="695" y="753"/>
                  <a:pt x="683" y="758"/>
                  <a:pt x="670" y="761"/>
                </a:cubicBezTo>
                <a:cubicBezTo>
                  <a:pt x="657" y="764"/>
                  <a:pt x="644" y="765"/>
                  <a:pt x="632" y="765"/>
                </a:cubicBezTo>
                <a:cubicBezTo>
                  <a:pt x="624" y="765"/>
                  <a:pt x="615" y="764"/>
                  <a:pt x="607" y="763"/>
                </a:cubicBezTo>
                <a:cubicBezTo>
                  <a:pt x="599" y="762"/>
                  <a:pt x="595" y="760"/>
                  <a:pt x="585" y="758"/>
                </a:cubicBezTo>
                <a:cubicBezTo>
                  <a:pt x="585" y="383"/>
                  <a:pt x="585" y="383"/>
                  <a:pt x="585" y="383"/>
                </a:cubicBezTo>
                <a:cubicBezTo>
                  <a:pt x="744" y="383"/>
                  <a:pt x="744" y="383"/>
                  <a:pt x="744" y="383"/>
                </a:cubicBezTo>
                <a:lnTo>
                  <a:pt x="744" y="678"/>
                </a:lnTo>
                <a:close/>
                <a:moveTo>
                  <a:pt x="946" y="603"/>
                </a:moveTo>
                <a:cubicBezTo>
                  <a:pt x="946" y="620"/>
                  <a:pt x="942" y="634"/>
                  <a:pt x="934" y="645"/>
                </a:cubicBezTo>
                <a:cubicBezTo>
                  <a:pt x="926" y="656"/>
                  <a:pt x="915" y="665"/>
                  <a:pt x="903" y="672"/>
                </a:cubicBezTo>
                <a:cubicBezTo>
                  <a:pt x="891" y="679"/>
                  <a:pt x="877" y="684"/>
                  <a:pt x="862" y="687"/>
                </a:cubicBezTo>
                <a:cubicBezTo>
                  <a:pt x="847" y="689"/>
                  <a:pt x="832" y="691"/>
                  <a:pt x="818" y="691"/>
                </a:cubicBezTo>
                <a:cubicBezTo>
                  <a:pt x="776" y="691"/>
                  <a:pt x="776" y="691"/>
                  <a:pt x="776" y="691"/>
                </a:cubicBezTo>
                <a:cubicBezTo>
                  <a:pt x="776" y="436"/>
                  <a:pt x="776" y="436"/>
                  <a:pt x="776" y="436"/>
                </a:cubicBezTo>
                <a:cubicBezTo>
                  <a:pt x="946" y="436"/>
                  <a:pt x="946" y="436"/>
                  <a:pt x="946" y="436"/>
                </a:cubicBezTo>
                <a:lnTo>
                  <a:pt x="946" y="603"/>
                </a:lnTo>
                <a:close/>
                <a:moveTo>
                  <a:pt x="0" y="96"/>
                </a:moveTo>
                <a:cubicBezTo>
                  <a:pt x="0" y="839"/>
                  <a:pt x="0" y="839"/>
                  <a:pt x="0" y="839"/>
                </a:cubicBezTo>
                <a:cubicBezTo>
                  <a:pt x="553" y="935"/>
                  <a:pt x="553" y="935"/>
                  <a:pt x="553" y="935"/>
                </a:cubicBezTo>
                <a:cubicBezTo>
                  <a:pt x="553" y="0"/>
                  <a:pt x="553" y="0"/>
                  <a:pt x="553" y="0"/>
                </a:cubicBezTo>
                <a:lnTo>
                  <a:pt x="0" y="96"/>
                </a:lnTo>
                <a:close/>
                <a:moveTo>
                  <a:pt x="404" y="351"/>
                </a:moveTo>
                <a:cubicBezTo>
                  <a:pt x="308" y="355"/>
                  <a:pt x="308" y="355"/>
                  <a:pt x="308" y="355"/>
                </a:cubicBezTo>
                <a:cubicBezTo>
                  <a:pt x="308" y="634"/>
                  <a:pt x="308" y="634"/>
                  <a:pt x="308" y="634"/>
                </a:cubicBezTo>
                <a:cubicBezTo>
                  <a:pt x="245" y="630"/>
                  <a:pt x="245" y="630"/>
                  <a:pt x="245" y="630"/>
                </a:cubicBezTo>
                <a:cubicBezTo>
                  <a:pt x="245" y="357"/>
                  <a:pt x="245" y="357"/>
                  <a:pt x="245" y="357"/>
                </a:cubicBezTo>
                <a:cubicBezTo>
                  <a:pt x="149" y="361"/>
                  <a:pt x="149" y="361"/>
                  <a:pt x="149" y="361"/>
                </a:cubicBezTo>
                <a:cubicBezTo>
                  <a:pt x="149" y="303"/>
                  <a:pt x="149" y="303"/>
                  <a:pt x="149" y="303"/>
                </a:cubicBezTo>
                <a:cubicBezTo>
                  <a:pt x="404" y="287"/>
                  <a:pt x="404" y="287"/>
                  <a:pt x="404" y="287"/>
                </a:cubicBezTo>
                <a:lnTo>
                  <a:pt x="404" y="351"/>
                </a:ln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8FCBAB2F-CA62-41B4-8D45-1E92509625F9}"/>
              </a:ext>
            </a:extLst>
          </p:cNvPr>
          <p:cNvSpPr txBox="1"/>
          <p:nvPr/>
        </p:nvSpPr>
        <p:spPr>
          <a:xfrm>
            <a:off x="343151" y="2176420"/>
            <a:ext cx="5752848" cy="1767913"/>
          </a:xfrm>
          <a:prstGeom prst="rect">
            <a:avLst/>
          </a:prstGeom>
          <a:noFill/>
        </p:spPr>
        <p:txBody>
          <a:bodyPr wrap="square" lIns="182854" tIns="146284" rIns="182854" bIns="146284" rtlCol="0">
            <a:spAutoFit/>
          </a:bodyPr>
          <a:lstStyle/>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C292A"/>
                </a:solidFill>
                <a:effectLst/>
                <a:uLnTx/>
                <a:uFillTx/>
                <a:latin typeface="Segoe UI"/>
                <a:ea typeface="+mn-ea"/>
                <a:cs typeface="+mn-cs"/>
              </a:rPr>
              <a:t>Receives any chats and calls in Teams client, regardless of where initiated</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C292A"/>
                </a:solidFill>
                <a:effectLst/>
                <a:uLnTx/>
                <a:uFillTx/>
                <a:latin typeface="Segoe UI"/>
                <a:ea typeface="+mn-ea"/>
                <a:cs typeface="+mn-cs"/>
              </a:rPr>
              <a:t>Can only initiate chats and calls in Teams</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C292A"/>
                </a:solidFill>
                <a:effectLst/>
                <a:uLnTx/>
                <a:uFillTx/>
                <a:latin typeface="Segoe UI"/>
                <a:ea typeface="+mn-ea"/>
                <a:cs typeface="+mn-cs"/>
              </a:rPr>
              <a:t>Can continue to use Skype for Business IP phones</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C292A"/>
                </a:solidFill>
                <a:effectLst/>
                <a:uLnTx/>
                <a:uFillTx/>
                <a:latin typeface="Segoe UI"/>
                <a:ea typeface="+mn-ea"/>
                <a:cs typeface="+mn-cs"/>
              </a:rPr>
              <a:t>Teams presence is published to both systems</a:t>
            </a:r>
          </a:p>
        </p:txBody>
      </p:sp>
      <p:sp>
        <p:nvSpPr>
          <p:cNvPr id="47" name="TextBox 46">
            <a:extLst>
              <a:ext uri="{FF2B5EF4-FFF2-40B4-BE49-F238E27FC236}">
                <a16:creationId xmlns:a16="http://schemas.microsoft.com/office/drawing/2014/main" id="{2A914D4D-106F-4B6A-BD05-412E19D4ED2E}"/>
              </a:ext>
            </a:extLst>
          </p:cNvPr>
          <p:cNvSpPr txBox="1"/>
          <p:nvPr/>
        </p:nvSpPr>
        <p:spPr>
          <a:xfrm>
            <a:off x="6222413" y="2176420"/>
            <a:ext cx="3543255" cy="1974491"/>
          </a:xfrm>
          <a:prstGeom prst="rect">
            <a:avLst/>
          </a:prstGeom>
          <a:noFill/>
        </p:spPr>
        <p:txBody>
          <a:bodyPr wrap="square" lIns="182854" tIns="146284" rIns="182854" bIns="146284" rtlCol="0">
            <a:spAutoFit/>
          </a:bodyPr>
          <a:lstStyle/>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Meeting scheduling available only in Teams</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Outlook shows only Teams add-in</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Can join meetings from the respective clients</a:t>
            </a:r>
          </a:p>
        </p:txBody>
      </p:sp>
      <p:grpSp>
        <p:nvGrpSpPr>
          <p:cNvPr id="3" name="Group 2">
            <a:extLst>
              <a:ext uri="{FF2B5EF4-FFF2-40B4-BE49-F238E27FC236}">
                <a16:creationId xmlns:a16="http://schemas.microsoft.com/office/drawing/2014/main" id="{97A6D508-2ECA-44F8-A1B2-747107C3173A}"/>
              </a:ext>
            </a:extLst>
          </p:cNvPr>
          <p:cNvGrpSpPr/>
          <p:nvPr/>
        </p:nvGrpSpPr>
        <p:grpSpPr>
          <a:xfrm>
            <a:off x="9874104" y="1644942"/>
            <a:ext cx="2151841" cy="4767510"/>
            <a:chOff x="9874640" y="1644689"/>
            <a:chExt cx="2152146" cy="4768186"/>
          </a:xfrm>
        </p:grpSpPr>
        <p:grpSp>
          <p:nvGrpSpPr>
            <p:cNvPr id="40" name="Group 39">
              <a:extLst>
                <a:ext uri="{FF2B5EF4-FFF2-40B4-BE49-F238E27FC236}">
                  <a16:creationId xmlns:a16="http://schemas.microsoft.com/office/drawing/2014/main" id="{C806D42B-D884-40DA-8053-4B7DD0BCE744}"/>
                </a:ext>
              </a:extLst>
            </p:cNvPr>
            <p:cNvGrpSpPr/>
            <p:nvPr/>
          </p:nvGrpSpPr>
          <p:grpSpPr>
            <a:xfrm>
              <a:off x="9874640" y="1644689"/>
              <a:ext cx="2152146" cy="4768186"/>
              <a:chOff x="10039448" y="1922336"/>
              <a:chExt cx="1725618" cy="4384928"/>
            </a:xfrm>
          </p:grpSpPr>
          <p:pic>
            <p:nvPicPr>
              <p:cNvPr id="42" name="Picture 41">
                <a:extLst>
                  <a:ext uri="{FF2B5EF4-FFF2-40B4-BE49-F238E27FC236}">
                    <a16:creationId xmlns:a16="http://schemas.microsoft.com/office/drawing/2014/main" id="{9AE8AF08-F20B-4E36-AFE4-536E8C428791}"/>
                  </a:ext>
                </a:extLst>
              </p:cNvPr>
              <p:cNvPicPr>
                <a:picLocks noChangeAspect="1"/>
              </p:cNvPicPr>
              <p:nvPr/>
            </p:nvPicPr>
            <p:blipFill>
              <a:blip r:embed="rId3"/>
              <a:stretch>
                <a:fillRect/>
              </a:stretch>
            </p:blipFill>
            <p:spPr>
              <a:xfrm>
                <a:off x="10039448" y="1922336"/>
                <a:ext cx="1725618" cy="4384928"/>
              </a:xfrm>
              <a:prstGeom prst="rect">
                <a:avLst/>
              </a:prstGeom>
            </p:spPr>
          </p:pic>
          <p:sp>
            <p:nvSpPr>
              <p:cNvPr id="53" name="Rectangle 52">
                <a:extLst>
                  <a:ext uri="{FF2B5EF4-FFF2-40B4-BE49-F238E27FC236}">
                    <a16:creationId xmlns:a16="http://schemas.microsoft.com/office/drawing/2014/main" id="{8F38E8E4-8B08-400E-A151-FED37C700E5A}"/>
                  </a:ext>
                </a:extLst>
              </p:cNvPr>
              <p:cNvSpPr/>
              <p:nvPr/>
            </p:nvSpPr>
            <p:spPr bwMode="auto">
              <a:xfrm>
                <a:off x="10401081" y="6016819"/>
                <a:ext cx="1279370" cy="262667"/>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2F12CCA3-333E-49CB-B122-CCEDA725D603}"/>
                </a:ext>
              </a:extLst>
            </p:cNvPr>
            <p:cNvSpPr/>
            <p:nvPr/>
          </p:nvSpPr>
          <p:spPr bwMode="auto">
            <a:xfrm>
              <a:off x="9886961" y="1853277"/>
              <a:ext cx="386020" cy="1837603"/>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8" name="Picture 27" descr="Screenshot of the Skype for Business client after upgrade to Teams.">
            <a:extLst>
              <a:ext uri="{FF2B5EF4-FFF2-40B4-BE49-F238E27FC236}">
                <a16:creationId xmlns:a16="http://schemas.microsoft.com/office/drawing/2014/main" id="{D2BA58CF-7519-48F5-AB07-E87C9EC4C26F}"/>
              </a:ext>
            </a:extLst>
          </p:cNvPr>
          <p:cNvPicPr>
            <a:picLocks noChangeAspect="1"/>
          </p:cNvPicPr>
          <p:nvPr/>
        </p:nvPicPr>
        <p:blipFill>
          <a:blip r:embed="rId4"/>
          <a:stretch>
            <a:fillRect/>
          </a:stretch>
        </p:blipFill>
        <p:spPr>
          <a:xfrm>
            <a:off x="1711516" y="3836237"/>
            <a:ext cx="3183743" cy="2546013"/>
          </a:xfrm>
          <a:prstGeom prst="rect">
            <a:avLst/>
          </a:prstGeom>
        </p:spPr>
      </p:pic>
      <p:grpSp>
        <p:nvGrpSpPr>
          <p:cNvPr id="29" name="Group 28">
            <a:extLst>
              <a:ext uri="{FF2B5EF4-FFF2-40B4-BE49-F238E27FC236}">
                <a16:creationId xmlns:a16="http://schemas.microsoft.com/office/drawing/2014/main" id="{D011767A-13F2-424C-8B1C-D2C9262FFB9B}"/>
              </a:ext>
            </a:extLst>
          </p:cNvPr>
          <p:cNvGrpSpPr/>
          <p:nvPr/>
        </p:nvGrpSpPr>
        <p:grpSpPr>
          <a:xfrm>
            <a:off x="6690672" y="4450246"/>
            <a:ext cx="2707463" cy="1365626"/>
            <a:chOff x="6885783" y="4992531"/>
            <a:chExt cx="2217051" cy="1204540"/>
          </a:xfrm>
        </p:grpSpPr>
        <p:pic>
          <p:nvPicPr>
            <p:cNvPr id="30" name="Picture 29">
              <a:extLst>
                <a:ext uri="{FF2B5EF4-FFF2-40B4-BE49-F238E27FC236}">
                  <a16:creationId xmlns:a16="http://schemas.microsoft.com/office/drawing/2014/main" id="{AA75D278-34EA-40AE-B686-3234E5AC30F3}"/>
                </a:ext>
              </a:extLst>
            </p:cNvPr>
            <p:cNvPicPr>
              <a:picLocks noChangeAspect="1"/>
            </p:cNvPicPr>
            <p:nvPr/>
          </p:nvPicPr>
          <p:blipFill>
            <a:blip r:embed="rId5"/>
            <a:stretch>
              <a:fillRect/>
            </a:stretch>
          </p:blipFill>
          <p:spPr>
            <a:xfrm>
              <a:off x="6885783" y="4992531"/>
              <a:ext cx="2217051" cy="1204540"/>
            </a:xfrm>
            <a:prstGeom prst="rect">
              <a:avLst/>
            </a:prstGeom>
          </p:spPr>
        </p:pic>
        <p:sp>
          <p:nvSpPr>
            <p:cNvPr id="31" name="Rectangle 30">
              <a:extLst>
                <a:ext uri="{FF2B5EF4-FFF2-40B4-BE49-F238E27FC236}">
                  <a16:creationId xmlns:a16="http://schemas.microsoft.com/office/drawing/2014/main" id="{30AB9234-FA63-4006-875E-5F616AA2CF8F}"/>
                </a:ext>
              </a:extLst>
            </p:cNvPr>
            <p:cNvSpPr/>
            <p:nvPr/>
          </p:nvSpPr>
          <p:spPr bwMode="auto">
            <a:xfrm>
              <a:off x="8421673" y="5269784"/>
              <a:ext cx="681161" cy="907071"/>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Rectangle: Rounded Corners 30">
            <a:extLst>
              <a:ext uri="{FF2B5EF4-FFF2-40B4-BE49-F238E27FC236}">
                <a16:creationId xmlns:a16="http://schemas.microsoft.com/office/drawing/2014/main" id="{284FC05F-9872-4462-8FEF-41F80D0C62A7}"/>
              </a:ext>
            </a:extLst>
          </p:cNvPr>
          <p:cNvSpPr/>
          <p:nvPr/>
        </p:nvSpPr>
        <p:spPr bwMode="auto">
          <a:xfrm>
            <a:off x="8690865" y="455942"/>
            <a:ext cx="1241573" cy="877624"/>
          </a:xfrm>
          <a:prstGeom prst="roundRect">
            <a:avLst>
              <a:gd name="adj" fmla="val 0"/>
            </a:avLst>
          </a:prstGeom>
          <a:solidFill>
            <a:schemeClr val="bg2">
              <a:lumMod val="75000"/>
            </a:schemeClr>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6243" rIns="182802" bIns="146243"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Meetings attendance only</a:t>
            </a:r>
            <a:endParaRPr kumimoji="0" lang="en-US" sz="1175"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929CFBE-9E06-47B3-939E-947A18F94866}"/>
              </a:ext>
            </a:extLst>
          </p:cNvPr>
          <p:cNvSpPr/>
          <p:nvPr/>
        </p:nvSpPr>
        <p:spPr>
          <a:xfrm>
            <a:off x="8482388" y="212133"/>
            <a:ext cx="1646153" cy="261445"/>
          </a:xfrm>
          <a:prstGeom prst="rect">
            <a:avLst/>
          </a:prstGeom>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a:ln>
                  <a:noFill/>
                </a:ln>
                <a:solidFill>
                  <a:srgbClr val="737373"/>
                </a:solidFill>
                <a:effectLst/>
                <a:uLnTx/>
                <a:uFillTx/>
                <a:latin typeface="Segoe UI"/>
                <a:ea typeface="+mn-ea"/>
                <a:cs typeface="+mn-cs"/>
              </a:rPr>
              <a:t>Skype for Business</a:t>
            </a:r>
            <a:endParaRPr kumimoji="0" lang="en-US" sz="1077" b="0" i="0" u="none" strike="noStrike" kern="1200" cap="none" spc="0" normalizeH="0" baseline="0" noProof="0">
              <a:ln>
                <a:noFill/>
              </a:ln>
              <a:solidFill>
                <a:srgbClr val="737373"/>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C04A7F93-9A4A-4B52-9BEF-6CA14F6E2AF4}"/>
              </a:ext>
            </a:extLst>
          </p:cNvPr>
          <p:cNvSpPr txBox="1"/>
          <p:nvPr/>
        </p:nvSpPr>
        <p:spPr>
          <a:xfrm>
            <a:off x="230358" y="6412452"/>
            <a:ext cx="11855898" cy="5447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a:ea typeface="+mn-ea"/>
                <a:cs typeface="+mn-cs"/>
              </a:rPr>
              <a:t>This is the end goal</a:t>
            </a:r>
            <a:endParaRPr kumimoji="0" lang="en-US" sz="2400" b="0" i="0" u="none" strike="noStrike" kern="1200" cap="none" spc="0" normalizeH="0" baseline="0" noProof="0">
              <a:ln>
                <a:noFill/>
              </a:ln>
              <a:solidFill>
                <a:srgbClr val="E6E6E6">
                  <a:lumMod val="10000"/>
                </a:srgbClr>
              </a:solidFill>
              <a:effectLst/>
              <a:uLnTx/>
              <a:uFillTx/>
              <a:latin typeface="Segoe UI"/>
              <a:ea typeface="+mn-ea"/>
              <a:cs typeface="+mn-cs"/>
            </a:endParaRPr>
          </a:p>
        </p:txBody>
      </p:sp>
    </p:spTree>
    <p:extLst>
      <p:ext uri="{BB962C8B-B14F-4D97-AF65-F5344CB8AC3E}">
        <p14:creationId xmlns:p14="http://schemas.microsoft.com/office/powerpoint/2010/main" val="34466353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BA6FD99D-FDD8-4A6A-9B5D-BA59A3E12DB3}"/>
              </a:ext>
            </a:extLst>
          </p:cNvPr>
          <p:cNvGrpSpPr/>
          <p:nvPr/>
        </p:nvGrpSpPr>
        <p:grpSpPr>
          <a:xfrm>
            <a:off x="6230375" y="1566906"/>
            <a:ext cx="5802620" cy="4890520"/>
            <a:chOff x="6230393" y="1566642"/>
            <a:chExt cx="5803443" cy="4891214"/>
          </a:xfrm>
        </p:grpSpPr>
        <p:sp>
          <p:nvSpPr>
            <p:cNvPr id="33" name="TextBox 32">
              <a:extLst>
                <a:ext uri="{FF2B5EF4-FFF2-40B4-BE49-F238E27FC236}">
                  <a16:creationId xmlns:a16="http://schemas.microsoft.com/office/drawing/2014/main" id="{B5AB8828-E457-4600-818A-7CAFEBE10D53}"/>
                </a:ext>
              </a:extLst>
            </p:cNvPr>
            <p:cNvSpPr txBox="1">
              <a:spLocks/>
            </p:cNvSpPr>
            <p:nvPr/>
          </p:nvSpPr>
          <p:spPr>
            <a:xfrm>
              <a:off x="6230393" y="1566642"/>
              <a:ext cx="5803443" cy="4891214"/>
            </a:xfrm>
            <a:prstGeom prst="rect">
              <a:avLst/>
            </a:prstGeom>
            <a:noFill/>
            <a:ln>
              <a:solidFill>
                <a:schemeClr val="accent4"/>
              </a:solidFill>
            </a:ln>
          </p:spPr>
          <p:txBody>
            <a:bodyPr wrap="square" lIns="182854" tIns="146284"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34" name="TextBox 33">
              <a:extLst>
                <a:ext uri="{FF2B5EF4-FFF2-40B4-BE49-F238E27FC236}">
                  <a16:creationId xmlns:a16="http://schemas.microsoft.com/office/drawing/2014/main" id="{A3CBBC50-DB55-456B-A847-5190CF1294C3}"/>
                </a:ext>
              </a:extLst>
            </p:cNvPr>
            <p:cNvSpPr txBox="1"/>
            <p:nvPr/>
          </p:nvSpPr>
          <p:spPr>
            <a:xfrm>
              <a:off x="6230393" y="1568000"/>
              <a:ext cx="5803442" cy="544765"/>
            </a:xfrm>
            <a:prstGeom prst="rect">
              <a:avLst/>
            </a:prstGeom>
            <a:noFill/>
            <a:ln>
              <a:solidFill>
                <a:schemeClr val="accent4"/>
              </a:solidFill>
            </a:ln>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a:ea typeface="+mn-ea"/>
                  <a:cs typeface="+mn-cs"/>
                </a:rPr>
                <a:t>Meetings</a:t>
              </a: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8A3BB06C-2F40-4CA8-A7DE-A83D7010EBD1}"/>
              </a:ext>
            </a:extLst>
          </p:cNvPr>
          <p:cNvGrpSpPr/>
          <p:nvPr/>
        </p:nvGrpSpPr>
        <p:grpSpPr>
          <a:xfrm>
            <a:off x="343152" y="1571448"/>
            <a:ext cx="5802620" cy="4885979"/>
            <a:chOff x="342335" y="1566642"/>
            <a:chExt cx="5803443" cy="4886672"/>
          </a:xfrm>
        </p:grpSpPr>
        <p:sp>
          <p:nvSpPr>
            <p:cNvPr id="36" name="TextBox 35">
              <a:extLst>
                <a:ext uri="{FF2B5EF4-FFF2-40B4-BE49-F238E27FC236}">
                  <a16:creationId xmlns:a16="http://schemas.microsoft.com/office/drawing/2014/main" id="{71158778-7819-4337-BA61-952C07742BFC}"/>
                </a:ext>
              </a:extLst>
            </p:cNvPr>
            <p:cNvSpPr txBox="1">
              <a:spLocks/>
            </p:cNvSpPr>
            <p:nvPr/>
          </p:nvSpPr>
          <p:spPr>
            <a:xfrm>
              <a:off x="342335" y="1566642"/>
              <a:ext cx="5803443" cy="4886672"/>
            </a:xfrm>
            <a:prstGeom prst="rect">
              <a:avLst/>
            </a:prstGeom>
            <a:noFill/>
            <a:ln>
              <a:solidFill>
                <a:schemeClr val="accent4"/>
              </a:solidFill>
            </a:ln>
          </p:spPr>
          <p:txBody>
            <a:bodyPr wrap="square" lIns="182854" tIns="146284"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1716C2DD-2D91-4679-923D-EE2175E944A7}"/>
                </a:ext>
              </a:extLst>
            </p:cNvPr>
            <p:cNvSpPr txBox="1"/>
            <p:nvPr/>
          </p:nvSpPr>
          <p:spPr>
            <a:xfrm>
              <a:off x="342336" y="1566642"/>
              <a:ext cx="5803442" cy="544765"/>
            </a:xfrm>
            <a:prstGeom prst="rect">
              <a:avLst/>
            </a:prstGeom>
            <a:noFill/>
            <a:ln>
              <a:solidFill>
                <a:schemeClr val="accent4"/>
              </a:solidFill>
            </a:ln>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a:ea typeface="+mn-ea"/>
                  <a:cs typeface="+mn-cs"/>
                </a:rPr>
                <a:t>Calling and Chat</a:t>
              </a:r>
            </a:p>
          </p:txBody>
        </p:sp>
      </p:grpSp>
      <p:sp>
        <p:nvSpPr>
          <p:cNvPr id="38" name="Title 4">
            <a:extLst>
              <a:ext uri="{FF2B5EF4-FFF2-40B4-BE49-F238E27FC236}">
                <a16:creationId xmlns:a16="http://schemas.microsoft.com/office/drawing/2014/main" id="{96A5ACC0-BAC7-46FB-8351-639A905F78F0}"/>
              </a:ext>
            </a:extLst>
          </p:cNvPr>
          <p:cNvSpPr>
            <a:spLocks noGrp="1"/>
          </p:cNvSpPr>
          <p:nvPr>
            <p:ph type="title"/>
          </p:nvPr>
        </p:nvSpPr>
        <p:spPr>
          <a:xfrm>
            <a:off x="269241" y="294826"/>
            <a:ext cx="11655840" cy="1034386"/>
          </a:xfrm>
        </p:spPr>
        <p:txBody>
          <a:bodyPr/>
          <a:lstStyle/>
          <a:p>
            <a:pPr lvl="0"/>
            <a:r>
              <a:rPr lang="en-US" sz="2800" dirty="0"/>
              <a:t>Islands (Option #1)</a:t>
            </a:r>
            <a:br>
              <a:rPr lang="en-US" dirty="0"/>
            </a:br>
            <a:r>
              <a:rPr lang="en-US" sz="1961" dirty="0">
                <a:latin typeface="Segoe UI" panose="020B0502040204020203" pitchFamily="34" charset="0"/>
                <a:cs typeface="Segoe UI" panose="020B0502040204020203" pitchFamily="34" charset="0"/>
              </a:rPr>
              <a:t>Full Side-by-Side</a:t>
            </a:r>
            <a:br>
              <a:rPr lang="en-US" sz="1961" dirty="0">
                <a:latin typeface="Segoe UI" panose="020B0502040204020203" pitchFamily="34" charset="0"/>
                <a:cs typeface="Segoe UI" panose="020B0502040204020203" pitchFamily="34" charset="0"/>
              </a:rPr>
            </a:br>
            <a:r>
              <a:rPr lang="en-US" sz="1961" dirty="0">
                <a:latin typeface="Segoe UI" panose="020B0502040204020203" pitchFamily="34" charset="0"/>
                <a:cs typeface="Segoe UI" panose="020B0502040204020203" pitchFamily="34" charset="0"/>
              </a:rPr>
              <a:t>User runs both applications with “all” features available</a:t>
            </a:r>
            <a:endParaRPr lang="en-US" sz="1961" dirty="0"/>
          </a:p>
        </p:txBody>
      </p:sp>
      <p:grpSp>
        <p:nvGrpSpPr>
          <p:cNvPr id="39" name="Group 38">
            <a:extLst>
              <a:ext uri="{FF2B5EF4-FFF2-40B4-BE49-F238E27FC236}">
                <a16:creationId xmlns:a16="http://schemas.microsoft.com/office/drawing/2014/main" id="{0508444C-36B5-40EE-9D1A-471303069D51}"/>
              </a:ext>
            </a:extLst>
          </p:cNvPr>
          <p:cNvGrpSpPr/>
          <p:nvPr/>
        </p:nvGrpSpPr>
        <p:grpSpPr>
          <a:xfrm>
            <a:off x="8482388" y="139860"/>
            <a:ext cx="3544404" cy="1341096"/>
            <a:chOff x="8652821" y="141692"/>
            <a:chExt cx="3615990" cy="1368182"/>
          </a:xfrm>
        </p:grpSpPr>
        <p:sp>
          <p:nvSpPr>
            <p:cNvPr id="41" name="Rectangle: Rounded Corners 31">
              <a:extLst>
                <a:ext uri="{FF2B5EF4-FFF2-40B4-BE49-F238E27FC236}">
                  <a16:creationId xmlns:a16="http://schemas.microsoft.com/office/drawing/2014/main" id="{9A88506E-7D07-4A9D-9F28-3E9A285794A2}"/>
                </a:ext>
              </a:extLst>
            </p:cNvPr>
            <p:cNvSpPr/>
            <p:nvPr/>
          </p:nvSpPr>
          <p:spPr bwMode="auto">
            <a:xfrm>
              <a:off x="10825121" y="464158"/>
              <a:ext cx="1267320" cy="895349"/>
            </a:xfrm>
            <a:prstGeom prst="roundRect">
              <a:avLst>
                <a:gd name="adj" fmla="val 0"/>
              </a:avLst>
            </a:prstGeom>
            <a:solidFill>
              <a:schemeClr val="accent4">
                <a:lumMod val="50000"/>
              </a:schemeClr>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6243" rIns="182802" bIns="146243"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Chat</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Calling</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Meetings</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Collaboration</a:t>
              </a:r>
              <a:endParaRPr kumimoji="0" lang="en-US" sz="1175"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Rounded Corners 30">
              <a:extLst>
                <a:ext uri="{FF2B5EF4-FFF2-40B4-BE49-F238E27FC236}">
                  <a16:creationId xmlns:a16="http://schemas.microsoft.com/office/drawing/2014/main" id="{D9718AA1-BA04-47BC-8573-30F72D45F79E}"/>
                </a:ext>
              </a:extLst>
            </p:cNvPr>
            <p:cNvSpPr/>
            <p:nvPr/>
          </p:nvSpPr>
          <p:spPr bwMode="auto">
            <a:xfrm>
              <a:off x="8865509" y="464158"/>
              <a:ext cx="1266649" cy="895349"/>
            </a:xfrm>
            <a:prstGeom prst="roundRect">
              <a:avLst>
                <a:gd name="adj" fmla="val 0"/>
              </a:avLst>
            </a:prstGeom>
            <a:solidFill>
              <a:srgbClr val="0070C0"/>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6243" rIns="182802" bIns="146243"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Chat</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Calling</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Meetings</a:t>
              </a:r>
              <a:endParaRPr kumimoji="0" lang="en-US" sz="1175"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708E0811-6E33-44A3-9661-369339787701}"/>
                </a:ext>
              </a:extLst>
            </p:cNvPr>
            <p:cNvSpPr/>
            <p:nvPr/>
          </p:nvSpPr>
          <p:spPr>
            <a:xfrm>
              <a:off x="10799956" y="215424"/>
              <a:ext cx="1305025" cy="266725"/>
            </a:xfrm>
            <a:prstGeom prst="rect">
              <a:avLst/>
            </a:prstGeom>
            <a:ln>
              <a:noFill/>
            </a:ln>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a:ln>
                    <a:noFill/>
                  </a:ln>
                  <a:solidFill>
                    <a:srgbClr val="2F2F2F"/>
                  </a:solidFill>
                  <a:effectLst/>
                  <a:uLnTx/>
                  <a:uFillTx/>
                  <a:latin typeface="Segoe UI"/>
                  <a:ea typeface="+mn-ea"/>
                  <a:cs typeface="+mn-cs"/>
                </a:rPr>
                <a:t>Teams</a:t>
              </a:r>
              <a:endParaRPr kumimoji="0" lang="en-US" sz="1077" b="0" i="0" u="none" strike="noStrike" kern="1200" cap="none" spc="0" normalizeH="0" baseline="0" noProof="0">
                <a:ln>
                  <a:noFill/>
                </a:ln>
                <a:solidFill>
                  <a:srgbClr val="2F2F2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BA7B0EC2-8689-4CF5-9300-5096FA111386}"/>
                </a:ext>
              </a:extLst>
            </p:cNvPr>
            <p:cNvSpPr/>
            <p:nvPr/>
          </p:nvSpPr>
          <p:spPr>
            <a:xfrm>
              <a:off x="8652821" y="215425"/>
              <a:ext cx="1679400" cy="266725"/>
            </a:xfrm>
            <a:prstGeom prst="rect">
              <a:avLst/>
            </a:prstGeom>
            <a:ln>
              <a:noFill/>
            </a:ln>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a:ln>
                    <a:noFill/>
                  </a:ln>
                  <a:solidFill>
                    <a:srgbClr val="737373"/>
                  </a:solidFill>
                  <a:effectLst/>
                  <a:uLnTx/>
                  <a:uFillTx/>
                  <a:latin typeface="Segoe UI"/>
                  <a:ea typeface="+mn-ea"/>
                  <a:cs typeface="+mn-cs"/>
                </a:rPr>
                <a:t>Skype for Business</a:t>
              </a:r>
              <a:endParaRPr kumimoji="0" lang="en-US" sz="1077" b="0" i="0" u="none" strike="noStrike" kern="1200" cap="none" spc="0" normalizeH="0" baseline="0" noProof="0">
                <a:ln>
                  <a:noFill/>
                </a:ln>
                <a:solidFill>
                  <a:srgbClr val="737373"/>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464706A7-AB03-4613-8065-97EBE8691CF6}"/>
                </a:ext>
              </a:extLst>
            </p:cNvPr>
            <p:cNvSpPr/>
            <p:nvPr/>
          </p:nvSpPr>
          <p:spPr bwMode="auto">
            <a:xfrm>
              <a:off x="8689140" y="141692"/>
              <a:ext cx="3579671" cy="1368182"/>
            </a:xfrm>
            <a:prstGeom prst="rect">
              <a:avLst/>
            </a:prstGeom>
            <a:no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7" name="Freeform 5">
            <a:extLst>
              <a:ext uri="{FF2B5EF4-FFF2-40B4-BE49-F238E27FC236}">
                <a16:creationId xmlns:a16="http://schemas.microsoft.com/office/drawing/2014/main" id="{91A8AC48-DAB8-496F-B9BA-A9CFB84EAA47}"/>
              </a:ext>
            </a:extLst>
          </p:cNvPr>
          <p:cNvSpPr>
            <a:spLocks noChangeAspect="1" noEditPoints="1"/>
          </p:cNvSpPr>
          <p:nvPr/>
        </p:nvSpPr>
        <p:spPr bwMode="auto">
          <a:xfrm>
            <a:off x="11575445" y="512680"/>
            <a:ext cx="208430" cy="206148"/>
          </a:xfrm>
          <a:custGeom>
            <a:avLst/>
            <a:gdLst>
              <a:gd name="T0" fmla="*/ 801 w 946"/>
              <a:gd name="T1" fmla="*/ 237 h 935"/>
              <a:gd name="T2" fmla="*/ 861 w 946"/>
              <a:gd name="T3" fmla="*/ 213 h 935"/>
              <a:gd name="T4" fmla="*/ 920 w 946"/>
              <a:gd name="T5" fmla="*/ 237 h 935"/>
              <a:gd name="T6" fmla="*/ 945 w 946"/>
              <a:gd name="T7" fmla="*/ 297 h 935"/>
              <a:gd name="T8" fmla="*/ 920 w 946"/>
              <a:gd name="T9" fmla="*/ 357 h 935"/>
              <a:gd name="T10" fmla="*/ 861 w 946"/>
              <a:gd name="T11" fmla="*/ 382 h 935"/>
              <a:gd name="T12" fmla="*/ 801 w 946"/>
              <a:gd name="T13" fmla="*/ 357 h 935"/>
              <a:gd name="T14" fmla="*/ 776 w 946"/>
              <a:gd name="T15" fmla="*/ 297 h 935"/>
              <a:gd name="T16" fmla="*/ 585 w 946"/>
              <a:gd name="T17" fmla="*/ 179 h 935"/>
              <a:gd name="T18" fmla="*/ 638 w 946"/>
              <a:gd name="T19" fmla="*/ 159 h 935"/>
              <a:gd name="T20" fmla="*/ 698 w 946"/>
              <a:gd name="T21" fmla="*/ 184 h 935"/>
              <a:gd name="T22" fmla="*/ 723 w 946"/>
              <a:gd name="T23" fmla="*/ 244 h 935"/>
              <a:gd name="T24" fmla="*/ 698 w 946"/>
              <a:gd name="T25" fmla="*/ 304 h 935"/>
              <a:gd name="T26" fmla="*/ 638 w 946"/>
              <a:gd name="T27" fmla="*/ 329 h 935"/>
              <a:gd name="T28" fmla="*/ 585 w 946"/>
              <a:gd name="T29" fmla="*/ 309 h 935"/>
              <a:gd name="T30" fmla="*/ 744 w 946"/>
              <a:gd name="T31" fmla="*/ 678 h 935"/>
              <a:gd name="T32" fmla="*/ 706 w 946"/>
              <a:gd name="T33" fmla="*/ 747 h 935"/>
              <a:gd name="T34" fmla="*/ 632 w 946"/>
              <a:gd name="T35" fmla="*/ 765 h 935"/>
              <a:gd name="T36" fmla="*/ 585 w 946"/>
              <a:gd name="T37" fmla="*/ 758 h 935"/>
              <a:gd name="T38" fmla="*/ 744 w 946"/>
              <a:gd name="T39" fmla="*/ 383 h 935"/>
              <a:gd name="T40" fmla="*/ 946 w 946"/>
              <a:gd name="T41" fmla="*/ 603 h 935"/>
              <a:gd name="T42" fmla="*/ 903 w 946"/>
              <a:gd name="T43" fmla="*/ 672 h 935"/>
              <a:gd name="T44" fmla="*/ 818 w 946"/>
              <a:gd name="T45" fmla="*/ 691 h 935"/>
              <a:gd name="T46" fmla="*/ 776 w 946"/>
              <a:gd name="T47" fmla="*/ 436 h 935"/>
              <a:gd name="T48" fmla="*/ 946 w 946"/>
              <a:gd name="T49" fmla="*/ 603 h 935"/>
              <a:gd name="T50" fmla="*/ 0 w 946"/>
              <a:gd name="T51" fmla="*/ 839 h 935"/>
              <a:gd name="T52" fmla="*/ 553 w 946"/>
              <a:gd name="T53" fmla="*/ 0 h 935"/>
              <a:gd name="T54" fmla="*/ 404 w 946"/>
              <a:gd name="T55" fmla="*/ 351 h 935"/>
              <a:gd name="T56" fmla="*/ 308 w 946"/>
              <a:gd name="T57" fmla="*/ 634 h 935"/>
              <a:gd name="T58" fmla="*/ 245 w 946"/>
              <a:gd name="T59" fmla="*/ 357 h 935"/>
              <a:gd name="T60" fmla="*/ 149 w 946"/>
              <a:gd name="T61" fmla="*/ 303 h 935"/>
              <a:gd name="T62" fmla="*/ 404 w 946"/>
              <a:gd name="T63" fmla="*/ 35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6" h="935">
                <a:moveTo>
                  <a:pt x="782" y="264"/>
                </a:moveTo>
                <a:cubicBezTo>
                  <a:pt x="787" y="254"/>
                  <a:pt x="793" y="245"/>
                  <a:pt x="801" y="237"/>
                </a:cubicBezTo>
                <a:cubicBezTo>
                  <a:pt x="808" y="230"/>
                  <a:pt x="817" y="224"/>
                  <a:pt x="828" y="219"/>
                </a:cubicBezTo>
                <a:cubicBezTo>
                  <a:pt x="838" y="215"/>
                  <a:pt x="849" y="213"/>
                  <a:pt x="861" y="213"/>
                </a:cubicBezTo>
                <a:cubicBezTo>
                  <a:pt x="872" y="213"/>
                  <a:pt x="883" y="215"/>
                  <a:pt x="893" y="219"/>
                </a:cubicBezTo>
                <a:cubicBezTo>
                  <a:pt x="904" y="224"/>
                  <a:pt x="913" y="230"/>
                  <a:pt x="920" y="237"/>
                </a:cubicBezTo>
                <a:cubicBezTo>
                  <a:pt x="928" y="245"/>
                  <a:pt x="934" y="254"/>
                  <a:pt x="939" y="264"/>
                </a:cubicBezTo>
                <a:cubicBezTo>
                  <a:pt x="943" y="275"/>
                  <a:pt x="945" y="286"/>
                  <a:pt x="945" y="297"/>
                </a:cubicBezTo>
                <a:cubicBezTo>
                  <a:pt x="945" y="309"/>
                  <a:pt x="943" y="320"/>
                  <a:pt x="939" y="330"/>
                </a:cubicBezTo>
                <a:cubicBezTo>
                  <a:pt x="934" y="340"/>
                  <a:pt x="928" y="349"/>
                  <a:pt x="920" y="357"/>
                </a:cubicBezTo>
                <a:cubicBezTo>
                  <a:pt x="913" y="365"/>
                  <a:pt x="904" y="371"/>
                  <a:pt x="893" y="375"/>
                </a:cubicBezTo>
                <a:cubicBezTo>
                  <a:pt x="883" y="380"/>
                  <a:pt x="872" y="382"/>
                  <a:pt x="861" y="382"/>
                </a:cubicBezTo>
                <a:cubicBezTo>
                  <a:pt x="849" y="382"/>
                  <a:pt x="838" y="380"/>
                  <a:pt x="828" y="375"/>
                </a:cubicBezTo>
                <a:cubicBezTo>
                  <a:pt x="817" y="371"/>
                  <a:pt x="808" y="365"/>
                  <a:pt x="801" y="357"/>
                </a:cubicBezTo>
                <a:cubicBezTo>
                  <a:pt x="793" y="349"/>
                  <a:pt x="787" y="340"/>
                  <a:pt x="782" y="330"/>
                </a:cubicBezTo>
                <a:cubicBezTo>
                  <a:pt x="778" y="320"/>
                  <a:pt x="776" y="309"/>
                  <a:pt x="776" y="297"/>
                </a:cubicBezTo>
                <a:cubicBezTo>
                  <a:pt x="776" y="286"/>
                  <a:pt x="778" y="275"/>
                  <a:pt x="782" y="264"/>
                </a:cubicBezTo>
                <a:moveTo>
                  <a:pt x="585" y="179"/>
                </a:moveTo>
                <a:cubicBezTo>
                  <a:pt x="591" y="174"/>
                  <a:pt x="598" y="169"/>
                  <a:pt x="605" y="166"/>
                </a:cubicBezTo>
                <a:cubicBezTo>
                  <a:pt x="616" y="162"/>
                  <a:pt x="626" y="159"/>
                  <a:pt x="638" y="159"/>
                </a:cubicBezTo>
                <a:cubicBezTo>
                  <a:pt x="650" y="159"/>
                  <a:pt x="661" y="162"/>
                  <a:pt x="671" y="166"/>
                </a:cubicBezTo>
                <a:cubicBezTo>
                  <a:pt x="681" y="170"/>
                  <a:pt x="690" y="177"/>
                  <a:pt x="698" y="184"/>
                </a:cubicBezTo>
                <a:cubicBezTo>
                  <a:pt x="706" y="192"/>
                  <a:pt x="712" y="201"/>
                  <a:pt x="716" y="211"/>
                </a:cubicBezTo>
                <a:cubicBezTo>
                  <a:pt x="720" y="221"/>
                  <a:pt x="723" y="232"/>
                  <a:pt x="723" y="244"/>
                </a:cubicBezTo>
                <a:cubicBezTo>
                  <a:pt x="723" y="256"/>
                  <a:pt x="721" y="267"/>
                  <a:pt x="716" y="277"/>
                </a:cubicBezTo>
                <a:cubicBezTo>
                  <a:pt x="712" y="287"/>
                  <a:pt x="706" y="296"/>
                  <a:pt x="698" y="304"/>
                </a:cubicBezTo>
                <a:cubicBezTo>
                  <a:pt x="690" y="312"/>
                  <a:pt x="681" y="318"/>
                  <a:pt x="671" y="322"/>
                </a:cubicBezTo>
                <a:cubicBezTo>
                  <a:pt x="661" y="327"/>
                  <a:pt x="650" y="329"/>
                  <a:pt x="638" y="329"/>
                </a:cubicBezTo>
                <a:cubicBezTo>
                  <a:pt x="626" y="329"/>
                  <a:pt x="616" y="327"/>
                  <a:pt x="605" y="322"/>
                </a:cubicBezTo>
                <a:cubicBezTo>
                  <a:pt x="598" y="319"/>
                  <a:pt x="591" y="315"/>
                  <a:pt x="585" y="309"/>
                </a:cubicBezTo>
                <a:lnTo>
                  <a:pt x="585" y="179"/>
                </a:lnTo>
                <a:close/>
                <a:moveTo>
                  <a:pt x="744" y="678"/>
                </a:moveTo>
                <a:cubicBezTo>
                  <a:pt x="744" y="695"/>
                  <a:pt x="740" y="709"/>
                  <a:pt x="733" y="720"/>
                </a:cubicBezTo>
                <a:cubicBezTo>
                  <a:pt x="726" y="731"/>
                  <a:pt x="717" y="740"/>
                  <a:pt x="706" y="747"/>
                </a:cubicBezTo>
                <a:cubicBezTo>
                  <a:pt x="695" y="753"/>
                  <a:pt x="683" y="758"/>
                  <a:pt x="670" y="761"/>
                </a:cubicBezTo>
                <a:cubicBezTo>
                  <a:pt x="657" y="764"/>
                  <a:pt x="644" y="765"/>
                  <a:pt x="632" y="765"/>
                </a:cubicBezTo>
                <a:cubicBezTo>
                  <a:pt x="624" y="765"/>
                  <a:pt x="615" y="764"/>
                  <a:pt x="607" y="763"/>
                </a:cubicBezTo>
                <a:cubicBezTo>
                  <a:pt x="599" y="762"/>
                  <a:pt x="595" y="760"/>
                  <a:pt x="585" y="758"/>
                </a:cubicBezTo>
                <a:cubicBezTo>
                  <a:pt x="585" y="383"/>
                  <a:pt x="585" y="383"/>
                  <a:pt x="585" y="383"/>
                </a:cubicBezTo>
                <a:cubicBezTo>
                  <a:pt x="744" y="383"/>
                  <a:pt x="744" y="383"/>
                  <a:pt x="744" y="383"/>
                </a:cubicBezTo>
                <a:lnTo>
                  <a:pt x="744" y="678"/>
                </a:lnTo>
                <a:close/>
                <a:moveTo>
                  <a:pt x="946" y="603"/>
                </a:moveTo>
                <a:cubicBezTo>
                  <a:pt x="946" y="620"/>
                  <a:pt x="942" y="634"/>
                  <a:pt x="934" y="645"/>
                </a:cubicBezTo>
                <a:cubicBezTo>
                  <a:pt x="926" y="656"/>
                  <a:pt x="915" y="665"/>
                  <a:pt x="903" y="672"/>
                </a:cubicBezTo>
                <a:cubicBezTo>
                  <a:pt x="891" y="679"/>
                  <a:pt x="877" y="684"/>
                  <a:pt x="862" y="687"/>
                </a:cubicBezTo>
                <a:cubicBezTo>
                  <a:pt x="847" y="689"/>
                  <a:pt x="832" y="691"/>
                  <a:pt x="818" y="691"/>
                </a:cubicBezTo>
                <a:cubicBezTo>
                  <a:pt x="776" y="691"/>
                  <a:pt x="776" y="691"/>
                  <a:pt x="776" y="691"/>
                </a:cubicBezTo>
                <a:cubicBezTo>
                  <a:pt x="776" y="436"/>
                  <a:pt x="776" y="436"/>
                  <a:pt x="776" y="436"/>
                </a:cubicBezTo>
                <a:cubicBezTo>
                  <a:pt x="946" y="436"/>
                  <a:pt x="946" y="436"/>
                  <a:pt x="946" y="436"/>
                </a:cubicBezTo>
                <a:lnTo>
                  <a:pt x="946" y="603"/>
                </a:lnTo>
                <a:close/>
                <a:moveTo>
                  <a:pt x="0" y="96"/>
                </a:moveTo>
                <a:cubicBezTo>
                  <a:pt x="0" y="839"/>
                  <a:pt x="0" y="839"/>
                  <a:pt x="0" y="839"/>
                </a:cubicBezTo>
                <a:cubicBezTo>
                  <a:pt x="553" y="935"/>
                  <a:pt x="553" y="935"/>
                  <a:pt x="553" y="935"/>
                </a:cubicBezTo>
                <a:cubicBezTo>
                  <a:pt x="553" y="0"/>
                  <a:pt x="553" y="0"/>
                  <a:pt x="553" y="0"/>
                </a:cubicBezTo>
                <a:lnTo>
                  <a:pt x="0" y="96"/>
                </a:lnTo>
                <a:close/>
                <a:moveTo>
                  <a:pt x="404" y="351"/>
                </a:moveTo>
                <a:cubicBezTo>
                  <a:pt x="308" y="355"/>
                  <a:pt x="308" y="355"/>
                  <a:pt x="308" y="355"/>
                </a:cubicBezTo>
                <a:cubicBezTo>
                  <a:pt x="308" y="634"/>
                  <a:pt x="308" y="634"/>
                  <a:pt x="308" y="634"/>
                </a:cubicBezTo>
                <a:cubicBezTo>
                  <a:pt x="245" y="630"/>
                  <a:pt x="245" y="630"/>
                  <a:pt x="245" y="630"/>
                </a:cubicBezTo>
                <a:cubicBezTo>
                  <a:pt x="245" y="357"/>
                  <a:pt x="245" y="357"/>
                  <a:pt x="245" y="357"/>
                </a:cubicBezTo>
                <a:cubicBezTo>
                  <a:pt x="149" y="361"/>
                  <a:pt x="149" y="361"/>
                  <a:pt x="149" y="361"/>
                </a:cubicBezTo>
                <a:cubicBezTo>
                  <a:pt x="149" y="303"/>
                  <a:pt x="149" y="303"/>
                  <a:pt x="149" y="303"/>
                </a:cubicBezTo>
                <a:cubicBezTo>
                  <a:pt x="404" y="287"/>
                  <a:pt x="404" y="287"/>
                  <a:pt x="404" y="287"/>
                </a:cubicBezTo>
                <a:lnTo>
                  <a:pt x="404" y="351"/>
                </a:ln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74D126B8-78F7-4C1F-B9B0-4835467839A5}"/>
              </a:ext>
            </a:extLst>
          </p:cNvPr>
          <p:cNvGrpSpPr/>
          <p:nvPr/>
        </p:nvGrpSpPr>
        <p:grpSpPr>
          <a:xfrm>
            <a:off x="9672947" y="512628"/>
            <a:ext cx="205237" cy="206253"/>
            <a:chOff x="5810252" y="4715095"/>
            <a:chExt cx="149966" cy="150708"/>
          </a:xfrm>
          <a:solidFill>
            <a:schemeClr val="bg2"/>
          </a:solidFill>
        </p:grpSpPr>
        <p:sp>
          <p:nvSpPr>
            <p:cNvPr id="59" name="Freeform 5">
              <a:extLst>
                <a:ext uri="{FF2B5EF4-FFF2-40B4-BE49-F238E27FC236}">
                  <a16:creationId xmlns:a16="http://schemas.microsoft.com/office/drawing/2014/main" id="{2C714520-3F3F-48EE-A318-ED1A509C9F54}"/>
                </a:ext>
              </a:extLst>
            </p:cNvPr>
            <p:cNvSpPr>
              <a:spLocks noEditPoints="1"/>
            </p:cNvSpPr>
            <p:nvPr/>
          </p:nvSpPr>
          <p:spPr bwMode="auto">
            <a:xfrm>
              <a:off x="5810252" y="4715095"/>
              <a:ext cx="149966" cy="150708"/>
            </a:xfrm>
            <a:custGeom>
              <a:avLst/>
              <a:gdLst>
                <a:gd name="T0" fmla="*/ 292 w 303"/>
                <a:gd name="T1" fmla="*/ 176 h 302"/>
                <a:gd name="T2" fmla="*/ 294 w 303"/>
                <a:gd name="T3" fmla="*/ 151 h 302"/>
                <a:gd name="T4" fmla="*/ 152 w 303"/>
                <a:gd name="T5" fmla="*/ 8 h 302"/>
                <a:gd name="T6" fmla="*/ 127 w 303"/>
                <a:gd name="T7" fmla="*/ 11 h 302"/>
                <a:gd name="T8" fmla="*/ 85 w 303"/>
                <a:gd name="T9" fmla="*/ 0 h 302"/>
                <a:gd name="T10" fmla="*/ 0 w 303"/>
                <a:gd name="T11" fmla="*/ 84 h 302"/>
                <a:gd name="T12" fmla="*/ 11 w 303"/>
                <a:gd name="T13" fmla="*/ 126 h 302"/>
                <a:gd name="T14" fmla="*/ 9 w 303"/>
                <a:gd name="T15" fmla="*/ 151 h 302"/>
                <a:gd name="T16" fmla="*/ 152 w 303"/>
                <a:gd name="T17" fmla="*/ 293 h 302"/>
                <a:gd name="T18" fmla="*/ 176 w 303"/>
                <a:gd name="T19" fmla="*/ 291 h 302"/>
                <a:gd name="T20" fmla="*/ 218 w 303"/>
                <a:gd name="T21" fmla="*/ 302 h 302"/>
                <a:gd name="T22" fmla="*/ 303 w 303"/>
                <a:gd name="T23" fmla="*/ 218 h 302"/>
                <a:gd name="T24" fmla="*/ 292 w 303"/>
                <a:gd name="T25" fmla="*/ 176 h 302"/>
                <a:gd name="T26" fmla="*/ 218 w 303"/>
                <a:gd name="T27" fmla="*/ 281 h 302"/>
                <a:gd name="T28" fmla="*/ 187 w 303"/>
                <a:gd name="T29" fmla="*/ 273 h 302"/>
                <a:gd name="T30" fmla="*/ 180 w 303"/>
                <a:gd name="T31" fmla="*/ 269 h 302"/>
                <a:gd name="T32" fmla="*/ 173 w 303"/>
                <a:gd name="T33" fmla="*/ 270 h 302"/>
                <a:gd name="T34" fmla="*/ 152 w 303"/>
                <a:gd name="T35" fmla="*/ 272 h 302"/>
                <a:gd name="T36" fmla="*/ 31 w 303"/>
                <a:gd name="T37" fmla="*/ 151 h 302"/>
                <a:gd name="T38" fmla="*/ 33 w 303"/>
                <a:gd name="T39" fmla="*/ 130 h 302"/>
                <a:gd name="T40" fmla="*/ 34 w 303"/>
                <a:gd name="T41" fmla="*/ 122 h 302"/>
                <a:gd name="T42" fmla="*/ 30 w 303"/>
                <a:gd name="T43" fmla="*/ 115 h 302"/>
                <a:gd name="T44" fmla="*/ 22 w 303"/>
                <a:gd name="T45" fmla="*/ 84 h 302"/>
                <a:gd name="T46" fmla="*/ 85 w 303"/>
                <a:gd name="T47" fmla="*/ 21 h 302"/>
                <a:gd name="T48" fmla="*/ 116 w 303"/>
                <a:gd name="T49" fmla="*/ 29 h 302"/>
                <a:gd name="T50" fmla="*/ 123 w 303"/>
                <a:gd name="T51" fmla="*/ 33 h 302"/>
                <a:gd name="T52" fmla="*/ 131 w 303"/>
                <a:gd name="T53" fmla="*/ 32 h 302"/>
                <a:gd name="T54" fmla="*/ 152 w 303"/>
                <a:gd name="T55" fmla="*/ 30 h 302"/>
                <a:gd name="T56" fmla="*/ 273 w 303"/>
                <a:gd name="T57" fmla="*/ 151 h 302"/>
                <a:gd name="T58" fmla="*/ 271 w 303"/>
                <a:gd name="T59" fmla="*/ 172 h 302"/>
                <a:gd name="T60" fmla="*/ 269 w 303"/>
                <a:gd name="T61" fmla="*/ 180 h 302"/>
                <a:gd name="T62" fmla="*/ 273 w 303"/>
                <a:gd name="T63" fmla="*/ 186 h 302"/>
                <a:gd name="T64" fmla="*/ 282 w 303"/>
                <a:gd name="T65" fmla="*/ 218 h 302"/>
                <a:gd name="T66" fmla="*/ 218 w 303"/>
                <a:gd name="T67" fmla="*/ 28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302">
                  <a:moveTo>
                    <a:pt x="292" y="176"/>
                  </a:moveTo>
                  <a:cubicBezTo>
                    <a:pt x="293" y="168"/>
                    <a:pt x="294" y="159"/>
                    <a:pt x="294" y="151"/>
                  </a:cubicBezTo>
                  <a:cubicBezTo>
                    <a:pt x="294" y="72"/>
                    <a:pt x="230" y="8"/>
                    <a:pt x="152" y="8"/>
                  </a:cubicBezTo>
                  <a:cubicBezTo>
                    <a:pt x="143" y="8"/>
                    <a:pt x="135" y="9"/>
                    <a:pt x="127" y="11"/>
                  </a:cubicBezTo>
                  <a:cubicBezTo>
                    <a:pt x="115" y="4"/>
                    <a:pt x="100" y="0"/>
                    <a:pt x="85" y="0"/>
                  </a:cubicBezTo>
                  <a:cubicBezTo>
                    <a:pt x="38" y="0"/>
                    <a:pt x="0" y="37"/>
                    <a:pt x="0" y="84"/>
                  </a:cubicBezTo>
                  <a:cubicBezTo>
                    <a:pt x="0" y="100"/>
                    <a:pt x="4" y="114"/>
                    <a:pt x="11" y="126"/>
                  </a:cubicBezTo>
                  <a:cubicBezTo>
                    <a:pt x="10" y="134"/>
                    <a:pt x="9" y="143"/>
                    <a:pt x="9" y="151"/>
                  </a:cubicBezTo>
                  <a:cubicBezTo>
                    <a:pt x="9" y="230"/>
                    <a:pt x="73" y="293"/>
                    <a:pt x="152" y="293"/>
                  </a:cubicBezTo>
                  <a:cubicBezTo>
                    <a:pt x="160" y="293"/>
                    <a:pt x="168" y="293"/>
                    <a:pt x="176" y="291"/>
                  </a:cubicBezTo>
                  <a:cubicBezTo>
                    <a:pt x="189" y="298"/>
                    <a:pt x="203" y="302"/>
                    <a:pt x="218" y="302"/>
                  </a:cubicBezTo>
                  <a:cubicBezTo>
                    <a:pt x="265" y="302"/>
                    <a:pt x="303" y="264"/>
                    <a:pt x="303" y="218"/>
                  </a:cubicBezTo>
                  <a:cubicBezTo>
                    <a:pt x="303" y="202"/>
                    <a:pt x="299" y="188"/>
                    <a:pt x="292" y="176"/>
                  </a:cubicBezTo>
                  <a:moveTo>
                    <a:pt x="218" y="281"/>
                  </a:moveTo>
                  <a:cubicBezTo>
                    <a:pt x="207" y="281"/>
                    <a:pt x="197" y="278"/>
                    <a:pt x="187" y="273"/>
                  </a:cubicBezTo>
                  <a:cubicBezTo>
                    <a:pt x="180" y="269"/>
                    <a:pt x="180" y="269"/>
                    <a:pt x="180" y="269"/>
                  </a:cubicBezTo>
                  <a:cubicBezTo>
                    <a:pt x="173" y="270"/>
                    <a:pt x="173" y="270"/>
                    <a:pt x="173" y="270"/>
                  </a:cubicBezTo>
                  <a:cubicBezTo>
                    <a:pt x="166" y="271"/>
                    <a:pt x="159" y="272"/>
                    <a:pt x="152" y="272"/>
                  </a:cubicBezTo>
                  <a:cubicBezTo>
                    <a:pt x="85" y="272"/>
                    <a:pt x="31" y="218"/>
                    <a:pt x="31" y="151"/>
                  </a:cubicBezTo>
                  <a:cubicBezTo>
                    <a:pt x="31" y="144"/>
                    <a:pt x="31" y="137"/>
                    <a:pt x="33" y="130"/>
                  </a:cubicBezTo>
                  <a:cubicBezTo>
                    <a:pt x="34" y="122"/>
                    <a:pt x="34" y="122"/>
                    <a:pt x="34" y="122"/>
                  </a:cubicBezTo>
                  <a:cubicBezTo>
                    <a:pt x="30" y="115"/>
                    <a:pt x="30" y="115"/>
                    <a:pt x="30" y="115"/>
                  </a:cubicBezTo>
                  <a:cubicBezTo>
                    <a:pt x="25" y="106"/>
                    <a:pt x="22" y="95"/>
                    <a:pt x="22" y="84"/>
                  </a:cubicBezTo>
                  <a:cubicBezTo>
                    <a:pt x="22" y="49"/>
                    <a:pt x="50" y="21"/>
                    <a:pt x="85" y="21"/>
                  </a:cubicBezTo>
                  <a:cubicBezTo>
                    <a:pt x="96" y="21"/>
                    <a:pt x="107" y="24"/>
                    <a:pt x="116" y="29"/>
                  </a:cubicBezTo>
                  <a:cubicBezTo>
                    <a:pt x="123" y="33"/>
                    <a:pt x="123" y="33"/>
                    <a:pt x="123" y="33"/>
                  </a:cubicBezTo>
                  <a:cubicBezTo>
                    <a:pt x="131" y="32"/>
                    <a:pt x="131" y="32"/>
                    <a:pt x="131" y="32"/>
                  </a:cubicBezTo>
                  <a:cubicBezTo>
                    <a:pt x="137" y="31"/>
                    <a:pt x="145" y="30"/>
                    <a:pt x="152" y="30"/>
                  </a:cubicBezTo>
                  <a:cubicBezTo>
                    <a:pt x="218" y="30"/>
                    <a:pt x="273" y="84"/>
                    <a:pt x="273" y="151"/>
                  </a:cubicBezTo>
                  <a:cubicBezTo>
                    <a:pt x="273" y="158"/>
                    <a:pt x="272" y="165"/>
                    <a:pt x="271" y="172"/>
                  </a:cubicBezTo>
                  <a:cubicBezTo>
                    <a:pt x="269" y="180"/>
                    <a:pt x="269" y="180"/>
                    <a:pt x="269" y="180"/>
                  </a:cubicBezTo>
                  <a:cubicBezTo>
                    <a:pt x="273" y="186"/>
                    <a:pt x="273" y="186"/>
                    <a:pt x="273" y="186"/>
                  </a:cubicBezTo>
                  <a:cubicBezTo>
                    <a:pt x="279" y="196"/>
                    <a:pt x="282" y="207"/>
                    <a:pt x="282" y="218"/>
                  </a:cubicBezTo>
                  <a:cubicBezTo>
                    <a:pt x="282" y="252"/>
                    <a:pt x="253" y="281"/>
                    <a:pt x="218" y="2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3061F123-0F70-4D27-A57A-40E1C883FCD3}"/>
                </a:ext>
              </a:extLst>
            </p:cNvPr>
            <p:cNvSpPr>
              <a:spLocks/>
            </p:cNvSpPr>
            <p:nvPr/>
          </p:nvSpPr>
          <p:spPr bwMode="auto">
            <a:xfrm>
              <a:off x="5850276" y="4746472"/>
              <a:ext cx="69919" cy="87460"/>
            </a:xfrm>
            <a:custGeom>
              <a:avLst/>
              <a:gdLst>
                <a:gd name="T0" fmla="*/ 96 w 141"/>
                <a:gd name="T1" fmla="*/ 74 h 175"/>
                <a:gd name="T2" fmla="*/ 65 w 141"/>
                <a:gd name="T3" fmla="*/ 67 h 175"/>
                <a:gd name="T4" fmla="*/ 39 w 141"/>
                <a:gd name="T5" fmla="*/ 49 h 175"/>
                <a:gd name="T6" fmla="*/ 66 w 141"/>
                <a:gd name="T7" fmla="*/ 29 h 175"/>
                <a:gd name="T8" fmla="*/ 116 w 141"/>
                <a:gd name="T9" fmla="*/ 54 h 175"/>
                <a:gd name="T10" fmla="*/ 134 w 141"/>
                <a:gd name="T11" fmla="*/ 39 h 175"/>
                <a:gd name="T12" fmla="*/ 68 w 141"/>
                <a:gd name="T13" fmla="*/ 0 h 175"/>
                <a:gd name="T14" fmla="*/ 2 w 141"/>
                <a:gd name="T15" fmla="*/ 51 h 175"/>
                <a:gd name="T16" fmla="*/ 43 w 141"/>
                <a:gd name="T17" fmla="*/ 97 h 175"/>
                <a:gd name="T18" fmla="*/ 86 w 141"/>
                <a:gd name="T19" fmla="*/ 108 h 175"/>
                <a:gd name="T20" fmla="*/ 103 w 141"/>
                <a:gd name="T21" fmla="*/ 125 h 175"/>
                <a:gd name="T22" fmla="*/ 71 w 141"/>
                <a:gd name="T23" fmla="*/ 148 h 175"/>
                <a:gd name="T24" fmla="*/ 17 w 141"/>
                <a:gd name="T25" fmla="*/ 117 h 175"/>
                <a:gd name="T26" fmla="*/ 0 w 141"/>
                <a:gd name="T27" fmla="*/ 133 h 175"/>
                <a:gd name="T28" fmla="*/ 71 w 141"/>
                <a:gd name="T29" fmla="*/ 175 h 175"/>
                <a:gd name="T30" fmla="*/ 141 w 141"/>
                <a:gd name="T31" fmla="*/ 122 h 175"/>
                <a:gd name="T32" fmla="*/ 96 w 141"/>
                <a:gd name="T33" fmla="*/ 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75">
                  <a:moveTo>
                    <a:pt x="96" y="74"/>
                  </a:moveTo>
                  <a:cubicBezTo>
                    <a:pt x="65" y="67"/>
                    <a:pt x="65" y="67"/>
                    <a:pt x="65" y="67"/>
                  </a:cubicBezTo>
                  <a:cubicBezTo>
                    <a:pt x="52" y="64"/>
                    <a:pt x="39" y="60"/>
                    <a:pt x="39" y="49"/>
                  </a:cubicBezTo>
                  <a:cubicBezTo>
                    <a:pt x="39" y="37"/>
                    <a:pt x="48" y="29"/>
                    <a:pt x="66" y="29"/>
                  </a:cubicBezTo>
                  <a:cubicBezTo>
                    <a:pt x="101" y="29"/>
                    <a:pt x="99" y="54"/>
                    <a:pt x="116" y="54"/>
                  </a:cubicBezTo>
                  <a:cubicBezTo>
                    <a:pt x="126" y="54"/>
                    <a:pt x="134" y="49"/>
                    <a:pt x="134" y="39"/>
                  </a:cubicBezTo>
                  <a:cubicBezTo>
                    <a:pt x="134" y="17"/>
                    <a:pt x="98" y="0"/>
                    <a:pt x="68" y="0"/>
                  </a:cubicBezTo>
                  <a:cubicBezTo>
                    <a:pt x="36" y="0"/>
                    <a:pt x="2" y="14"/>
                    <a:pt x="2" y="51"/>
                  </a:cubicBezTo>
                  <a:cubicBezTo>
                    <a:pt x="2" y="69"/>
                    <a:pt x="8" y="88"/>
                    <a:pt x="43" y="97"/>
                  </a:cubicBezTo>
                  <a:cubicBezTo>
                    <a:pt x="86" y="108"/>
                    <a:pt x="86" y="108"/>
                    <a:pt x="86" y="108"/>
                  </a:cubicBezTo>
                  <a:cubicBezTo>
                    <a:pt x="99" y="111"/>
                    <a:pt x="103" y="118"/>
                    <a:pt x="103" y="125"/>
                  </a:cubicBezTo>
                  <a:cubicBezTo>
                    <a:pt x="103" y="136"/>
                    <a:pt x="91" y="148"/>
                    <a:pt x="71" y="148"/>
                  </a:cubicBezTo>
                  <a:cubicBezTo>
                    <a:pt x="32" y="148"/>
                    <a:pt x="38" y="117"/>
                    <a:pt x="17" y="117"/>
                  </a:cubicBezTo>
                  <a:cubicBezTo>
                    <a:pt x="8" y="117"/>
                    <a:pt x="0" y="124"/>
                    <a:pt x="0" y="133"/>
                  </a:cubicBezTo>
                  <a:cubicBezTo>
                    <a:pt x="0" y="151"/>
                    <a:pt x="23" y="175"/>
                    <a:pt x="71" y="175"/>
                  </a:cubicBezTo>
                  <a:cubicBezTo>
                    <a:pt x="117" y="175"/>
                    <a:pt x="141" y="152"/>
                    <a:pt x="141" y="122"/>
                  </a:cubicBezTo>
                  <a:cubicBezTo>
                    <a:pt x="141" y="103"/>
                    <a:pt x="132" y="82"/>
                    <a:pt x="96"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78BCA5B1-7B55-41CF-9C0C-8E5BA4EFEEEB}"/>
              </a:ext>
            </a:extLst>
          </p:cNvPr>
          <p:cNvGrpSpPr/>
          <p:nvPr/>
        </p:nvGrpSpPr>
        <p:grpSpPr>
          <a:xfrm>
            <a:off x="546145" y="4873030"/>
            <a:ext cx="3052708" cy="1495627"/>
            <a:chOff x="4721332" y="1571757"/>
            <a:chExt cx="3053141" cy="1495839"/>
          </a:xfrm>
        </p:grpSpPr>
        <p:grpSp>
          <p:nvGrpSpPr>
            <p:cNvPr id="62" name="Group 61">
              <a:extLst>
                <a:ext uri="{FF2B5EF4-FFF2-40B4-BE49-F238E27FC236}">
                  <a16:creationId xmlns:a16="http://schemas.microsoft.com/office/drawing/2014/main" id="{5D413FEE-62B1-4D4F-B0C0-8E1F683B96E9}"/>
                </a:ext>
              </a:extLst>
            </p:cNvPr>
            <p:cNvGrpSpPr/>
            <p:nvPr/>
          </p:nvGrpSpPr>
          <p:grpSpPr>
            <a:xfrm>
              <a:off x="4721332" y="1571757"/>
              <a:ext cx="3053141" cy="1495839"/>
              <a:chOff x="5304375" y="1882514"/>
              <a:chExt cx="3859503" cy="1829192"/>
            </a:xfrm>
          </p:grpSpPr>
          <p:pic>
            <p:nvPicPr>
              <p:cNvPr id="64" name="Picture 63">
                <a:extLst>
                  <a:ext uri="{FF2B5EF4-FFF2-40B4-BE49-F238E27FC236}">
                    <a16:creationId xmlns:a16="http://schemas.microsoft.com/office/drawing/2014/main" id="{B3BFA8B6-9FE0-40B8-9FAB-56C569A2AF9D}"/>
                  </a:ext>
                </a:extLst>
              </p:cNvPr>
              <p:cNvPicPr>
                <a:picLocks noChangeAspect="1"/>
              </p:cNvPicPr>
              <p:nvPr/>
            </p:nvPicPr>
            <p:blipFill>
              <a:blip r:embed="rId3"/>
              <a:stretch>
                <a:fillRect/>
              </a:stretch>
            </p:blipFill>
            <p:spPr>
              <a:xfrm>
                <a:off x="5304375" y="1882514"/>
                <a:ext cx="3859503" cy="1829192"/>
              </a:xfrm>
              <a:prstGeom prst="rect">
                <a:avLst/>
              </a:prstGeom>
            </p:spPr>
          </p:pic>
          <p:pic>
            <p:nvPicPr>
              <p:cNvPr id="65" name="Picture 64">
                <a:extLst>
                  <a:ext uri="{FF2B5EF4-FFF2-40B4-BE49-F238E27FC236}">
                    <a16:creationId xmlns:a16="http://schemas.microsoft.com/office/drawing/2014/main" id="{7F139BCE-7476-48FF-A7C9-6866A313FB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4375" y="1882514"/>
                <a:ext cx="3839625" cy="1009657"/>
              </a:xfrm>
              <a:prstGeom prst="rect">
                <a:avLst/>
              </a:prstGeom>
            </p:spPr>
          </p:pic>
        </p:grpSp>
        <p:sp>
          <p:nvSpPr>
            <p:cNvPr id="63" name="Rectangle 62">
              <a:extLst>
                <a:ext uri="{FF2B5EF4-FFF2-40B4-BE49-F238E27FC236}">
                  <a16:creationId xmlns:a16="http://schemas.microsoft.com/office/drawing/2014/main" id="{3AE71FB7-C1FE-4642-B4A2-9C86A5B15B06}"/>
                </a:ext>
              </a:extLst>
            </p:cNvPr>
            <p:cNvSpPr/>
            <p:nvPr/>
          </p:nvSpPr>
          <p:spPr bwMode="auto">
            <a:xfrm>
              <a:off x="4753320" y="2408038"/>
              <a:ext cx="2989163" cy="457134"/>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542C4E82-8CC8-4DE6-ABBE-376951F13BB1}"/>
              </a:ext>
            </a:extLst>
          </p:cNvPr>
          <p:cNvSpPr txBox="1"/>
          <p:nvPr/>
        </p:nvSpPr>
        <p:spPr>
          <a:xfrm>
            <a:off x="343151" y="2176420"/>
            <a:ext cx="3482344" cy="2597594"/>
          </a:xfrm>
          <a:prstGeom prst="rect">
            <a:avLst/>
          </a:prstGeom>
          <a:noFill/>
        </p:spPr>
        <p:txBody>
          <a:bodyPr wrap="square" lIns="182854" tIns="146284" rIns="182854" bIns="146284" rtlCol="0">
            <a:spAutoFit/>
          </a:bodyPr>
          <a:lstStyle/>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solidFill>
                  <a:srgbClr val="2C292A"/>
                </a:solidFill>
                <a:effectLst/>
                <a:uLnTx/>
                <a:uFillTx/>
                <a:latin typeface="Segoe UI"/>
                <a:ea typeface="+mn-ea"/>
                <a:cs typeface="+mn-cs"/>
              </a:rPr>
              <a:t>Receives chats and calls in </a:t>
            </a:r>
            <a:r>
              <a:rPr kumimoji="0" lang="en-US" sz="1800" b="0" i="0" u="none" strike="noStrike" kern="1200" cap="none" spc="0" normalizeH="0" baseline="0" noProof="0">
                <a:ln>
                  <a:noFill/>
                </a:ln>
                <a:solidFill>
                  <a:srgbClr val="2C292A"/>
                </a:solidFill>
                <a:effectLst/>
                <a:uLnTx/>
                <a:uFillTx/>
                <a:latin typeface="Segoe UI"/>
                <a:ea typeface="+mn-ea"/>
                <a:cs typeface="+mn-cs"/>
              </a:rPr>
              <a:t>same client as the one used by originator</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solidFill>
                  <a:srgbClr val="2C292A"/>
                </a:solidFill>
                <a:effectLst/>
                <a:uLnTx/>
                <a:uFillTx/>
                <a:latin typeface="Segoe UI"/>
                <a:ea typeface="+mn-ea"/>
                <a:cs typeface="+mn-cs"/>
              </a:rPr>
              <a:t>PSTN calls in one client only</a:t>
            </a:r>
            <a:endParaRPr kumimoji="0" lang="en-US" sz="1800" b="0" i="0" u="none" strike="noStrike" kern="1200" cap="none" spc="0" normalizeH="0" baseline="0" noProof="0">
              <a:ln>
                <a:noFill/>
              </a:ln>
              <a:solidFill>
                <a:srgbClr val="2C292A"/>
              </a:solidFill>
              <a:effectLst/>
              <a:uLnTx/>
              <a:uFillTx/>
              <a:latin typeface="Segoe UI"/>
              <a:ea typeface="+mn-ea"/>
              <a:cs typeface="+mn-cs"/>
            </a:endParaRP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C292A"/>
                </a:solidFill>
                <a:effectLst/>
                <a:uLnTx/>
                <a:uFillTx/>
                <a:latin typeface="Segoe UI"/>
                <a:ea typeface="+mn-ea"/>
                <a:cs typeface="+mn-cs"/>
              </a:rPr>
              <a:t>Can initiate calls and chats from either client</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Presence is separate</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No interoperability</a:t>
            </a:r>
          </a:p>
        </p:txBody>
      </p:sp>
      <p:sp>
        <p:nvSpPr>
          <p:cNvPr id="67" name="TextBox 66">
            <a:extLst>
              <a:ext uri="{FF2B5EF4-FFF2-40B4-BE49-F238E27FC236}">
                <a16:creationId xmlns:a16="http://schemas.microsoft.com/office/drawing/2014/main" id="{4A389D7C-D5EA-43B7-AB79-98A4A22FAFFB}"/>
              </a:ext>
            </a:extLst>
          </p:cNvPr>
          <p:cNvSpPr txBox="1"/>
          <p:nvPr/>
        </p:nvSpPr>
        <p:spPr>
          <a:xfrm>
            <a:off x="6222413" y="2176420"/>
            <a:ext cx="3543255" cy="1695808"/>
          </a:xfrm>
          <a:prstGeom prst="rect">
            <a:avLst/>
          </a:prstGeom>
          <a:noFill/>
        </p:spPr>
        <p:txBody>
          <a:bodyPr wrap="square" lIns="182854" tIns="146284" rIns="182854" bIns="146284" rtlCol="0">
            <a:spAutoFit/>
          </a:bodyPr>
          <a:lstStyle/>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Meeting scheduling available on both services</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Outlook shows both add-ins</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Can join meetings from the respective clients</a:t>
            </a:r>
          </a:p>
        </p:txBody>
      </p:sp>
      <p:sp>
        <p:nvSpPr>
          <p:cNvPr id="68" name="TextBox 67">
            <a:extLst>
              <a:ext uri="{FF2B5EF4-FFF2-40B4-BE49-F238E27FC236}">
                <a16:creationId xmlns:a16="http://schemas.microsoft.com/office/drawing/2014/main" id="{A3C22393-F785-4952-B8F2-4150C5C4FF67}"/>
              </a:ext>
            </a:extLst>
          </p:cNvPr>
          <p:cNvSpPr txBox="1"/>
          <p:nvPr/>
        </p:nvSpPr>
        <p:spPr>
          <a:xfrm>
            <a:off x="230358" y="6412452"/>
            <a:ext cx="11855898" cy="5447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a:ea typeface="+mn-ea"/>
                <a:cs typeface="+mn-cs"/>
              </a:rPr>
              <a:t>Default; requires </a:t>
            </a:r>
            <a:r>
              <a:rPr kumimoji="0" lang="en-US" sz="1765" b="0" i="0" u="none" strike="noStrike" kern="1200" cap="none" spc="0" normalizeH="0" baseline="0" noProof="0">
                <a:ln>
                  <a:noFill/>
                </a:ln>
                <a:solidFill>
                  <a:srgbClr val="E6E6E6">
                    <a:lumMod val="10000"/>
                  </a:srgbClr>
                </a:solidFill>
                <a:effectLst/>
                <a:uLnTx/>
                <a:uFillTx/>
                <a:latin typeface="Segoe UI"/>
                <a:ea typeface="+mn-ea"/>
                <a:cs typeface="+mn-cs"/>
              </a:rPr>
              <a:t>strong Adoption and Change Management, adoption </a:t>
            </a:r>
            <a:r>
              <a:rPr kumimoji="0" lang="en-US" sz="1800" b="0" i="0" u="none" strike="noStrike" kern="1200" cap="none" spc="0" normalizeH="0" baseline="0" noProof="0">
                <a:ln>
                  <a:noFill/>
                </a:ln>
                <a:solidFill>
                  <a:srgbClr val="E6E6E6">
                    <a:lumMod val="10000"/>
                  </a:srgbClr>
                </a:solidFill>
                <a:effectLst/>
                <a:uLnTx/>
                <a:uFillTx/>
                <a:latin typeface="Segoe UI"/>
                <a:ea typeface="+mn-ea"/>
                <a:cs typeface="+mn-cs"/>
              </a:rPr>
              <a:t>saturation prior to upgrade</a:t>
            </a:r>
            <a:endParaRPr kumimoji="0" lang="en-US" sz="2400" b="0" i="0" u="none" strike="noStrike" kern="1200" cap="none" spc="0" normalizeH="0" baseline="0" noProof="0">
              <a:ln>
                <a:noFill/>
              </a:ln>
              <a:solidFill>
                <a:srgbClr val="E6E6E6">
                  <a:lumMod val="10000"/>
                </a:srgbClr>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1E5E0B13-DBA3-4F3D-AE6D-CB25D661C873}"/>
              </a:ext>
            </a:extLst>
          </p:cNvPr>
          <p:cNvGrpSpPr/>
          <p:nvPr/>
        </p:nvGrpSpPr>
        <p:grpSpPr>
          <a:xfrm>
            <a:off x="3791277" y="1644942"/>
            <a:ext cx="2352342" cy="4727760"/>
            <a:chOff x="3612021" y="2168177"/>
            <a:chExt cx="1949696" cy="4384929"/>
          </a:xfrm>
        </p:grpSpPr>
        <p:pic>
          <p:nvPicPr>
            <p:cNvPr id="70" name="Picture 69" descr="A screenshot of a cell phone&#10;&#10;Description generated with very high confidence">
              <a:extLst>
                <a:ext uri="{FF2B5EF4-FFF2-40B4-BE49-F238E27FC236}">
                  <a16:creationId xmlns:a16="http://schemas.microsoft.com/office/drawing/2014/main" id="{44FF87F8-DEE6-4AE9-9DF3-2B900D3600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021" y="2168177"/>
              <a:ext cx="1949696" cy="4384929"/>
            </a:xfrm>
            <a:prstGeom prst="rect">
              <a:avLst/>
            </a:prstGeom>
          </p:spPr>
        </p:pic>
        <p:sp>
          <p:nvSpPr>
            <p:cNvPr id="71" name="Rectangle 70">
              <a:extLst>
                <a:ext uri="{FF2B5EF4-FFF2-40B4-BE49-F238E27FC236}">
                  <a16:creationId xmlns:a16="http://schemas.microsoft.com/office/drawing/2014/main" id="{7E6267F1-2D98-4A40-B198-4F1B35F6A73E}"/>
                </a:ext>
              </a:extLst>
            </p:cNvPr>
            <p:cNvSpPr/>
            <p:nvPr/>
          </p:nvSpPr>
          <p:spPr bwMode="auto">
            <a:xfrm>
              <a:off x="3620334" y="2410691"/>
              <a:ext cx="319900" cy="1704109"/>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11179DC8-75BD-4B84-ADEE-5DDE207D3336}"/>
              </a:ext>
            </a:extLst>
          </p:cNvPr>
          <p:cNvGrpSpPr/>
          <p:nvPr/>
        </p:nvGrpSpPr>
        <p:grpSpPr>
          <a:xfrm>
            <a:off x="9874104" y="1644942"/>
            <a:ext cx="2151841" cy="4767510"/>
            <a:chOff x="10039448" y="1922336"/>
            <a:chExt cx="1725618" cy="4384928"/>
          </a:xfrm>
        </p:grpSpPr>
        <p:pic>
          <p:nvPicPr>
            <p:cNvPr id="73" name="Picture 72">
              <a:extLst>
                <a:ext uri="{FF2B5EF4-FFF2-40B4-BE49-F238E27FC236}">
                  <a16:creationId xmlns:a16="http://schemas.microsoft.com/office/drawing/2014/main" id="{9BAF8023-B5A1-40ED-9399-6CBCF9B837FF}"/>
                </a:ext>
              </a:extLst>
            </p:cNvPr>
            <p:cNvPicPr>
              <a:picLocks noChangeAspect="1"/>
            </p:cNvPicPr>
            <p:nvPr/>
          </p:nvPicPr>
          <p:blipFill>
            <a:blip r:embed="rId6"/>
            <a:stretch>
              <a:fillRect/>
            </a:stretch>
          </p:blipFill>
          <p:spPr>
            <a:xfrm>
              <a:off x="10039448" y="1922336"/>
              <a:ext cx="1725618" cy="4384928"/>
            </a:xfrm>
            <a:prstGeom prst="rect">
              <a:avLst/>
            </a:prstGeom>
          </p:spPr>
        </p:pic>
        <p:sp>
          <p:nvSpPr>
            <p:cNvPr id="74" name="Rectangle 73">
              <a:extLst>
                <a:ext uri="{FF2B5EF4-FFF2-40B4-BE49-F238E27FC236}">
                  <a16:creationId xmlns:a16="http://schemas.microsoft.com/office/drawing/2014/main" id="{1F4890B3-0910-429F-AF15-1D0FBCFBA0BE}"/>
                </a:ext>
              </a:extLst>
            </p:cNvPr>
            <p:cNvSpPr/>
            <p:nvPr/>
          </p:nvSpPr>
          <p:spPr bwMode="auto">
            <a:xfrm>
              <a:off x="10401081" y="6016819"/>
              <a:ext cx="1279370" cy="262667"/>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B3D16065-30B3-4CD4-9452-30C7949C3F61}"/>
              </a:ext>
            </a:extLst>
          </p:cNvPr>
          <p:cNvGrpSpPr/>
          <p:nvPr/>
        </p:nvGrpSpPr>
        <p:grpSpPr>
          <a:xfrm>
            <a:off x="6432147" y="4450246"/>
            <a:ext cx="3123784" cy="1342707"/>
            <a:chOff x="7023749" y="3533665"/>
            <a:chExt cx="2989164" cy="1222435"/>
          </a:xfrm>
        </p:grpSpPr>
        <p:pic>
          <p:nvPicPr>
            <p:cNvPr id="76" name="Picture 75">
              <a:extLst>
                <a:ext uri="{FF2B5EF4-FFF2-40B4-BE49-F238E27FC236}">
                  <a16:creationId xmlns:a16="http://schemas.microsoft.com/office/drawing/2014/main" id="{D4B3C714-D6F5-4AFC-85B3-800CC8E6A7EB}"/>
                </a:ext>
              </a:extLst>
            </p:cNvPr>
            <p:cNvPicPr>
              <a:picLocks noChangeAspect="1"/>
            </p:cNvPicPr>
            <p:nvPr/>
          </p:nvPicPr>
          <p:blipFill>
            <a:blip r:embed="rId7"/>
            <a:stretch>
              <a:fillRect/>
            </a:stretch>
          </p:blipFill>
          <p:spPr>
            <a:xfrm>
              <a:off x="7023749" y="3533665"/>
              <a:ext cx="2989164" cy="1222435"/>
            </a:xfrm>
            <a:prstGeom prst="rect">
              <a:avLst/>
            </a:prstGeom>
          </p:spPr>
        </p:pic>
        <p:sp>
          <p:nvSpPr>
            <p:cNvPr id="77" name="Rectangle 76">
              <a:extLst>
                <a:ext uri="{FF2B5EF4-FFF2-40B4-BE49-F238E27FC236}">
                  <a16:creationId xmlns:a16="http://schemas.microsoft.com/office/drawing/2014/main" id="{5B998758-8218-4D65-A52C-852DF6DEF551}"/>
                </a:ext>
              </a:extLst>
            </p:cNvPr>
            <p:cNvSpPr/>
            <p:nvPr/>
          </p:nvSpPr>
          <p:spPr bwMode="auto">
            <a:xfrm>
              <a:off x="8603351" y="3802709"/>
              <a:ext cx="1409561" cy="953390"/>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5003624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BD27A01F-C60C-4261-8497-32779283DFE0}"/>
              </a:ext>
            </a:extLst>
          </p:cNvPr>
          <p:cNvGrpSpPr/>
          <p:nvPr/>
        </p:nvGrpSpPr>
        <p:grpSpPr>
          <a:xfrm>
            <a:off x="6063585" y="1571448"/>
            <a:ext cx="5802620" cy="4890520"/>
            <a:chOff x="6230393" y="1566642"/>
            <a:chExt cx="5803443" cy="4891214"/>
          </a:xfrm>
        </p:grpSpPr>
        <p:sp>
          <p:nvSpPr>
            <p:cNvPr id="42" name="TextBox 41">
              <a:extLst>
                <a:ext uri="{FF2B5EF4-FFF2-40B4-BE49-F238E27FC236}">
                  <a16:creationId xmlns:a16="http://schemas.microsoft.com/office/drawing/2014/main" id="{56D0BDC9-1E11-4DCB-AE84-C65F642B9225}"/>
                </a:ext>
              </a:extLst>
            </p:cNvPr>
            <p:cNvSpPr txBox="1">
              <a:spLocks/>
            </p:cNvSpPr>
            <p:nvPr/>
          </p:nvSpPr>
          <p:spPr>
            <a:xfrm>
              <a:off x="6230393" y="1566642"/>
              <a:ext cx="5803443" cy="4891214"/>
            </a:xfrm>
            <a:prstGeom prst="rect">
              <a:avLst/>
            </a:prstGeom>
            <a:noFill/>
            <a:ln>
              <a:solidFill>
                <a:schemeClr val="accent4"/>
              </a:solidFill>
            </a:ln>
          </p:spPr>
          <p:txBody>
            <a:bodyPr wrap="square" lIns="182854" tIns="146284"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38F3C126-9AD7-4614-90C4-A3A12CEEEA99}"/>
                </a:ext>
              </a:extLst>
            </p:cNvPr>
            <p:cNvSpPr txBox="1"/>
            <p:nvPr/>
          </p:nvSpPr>
          <p:spPr>
            <a:xfrm>
              <a:off x="6230393" y="1568000"/>
              <a:ext cx="5803442" cy="544765"/>
            </a:xfrm>
            <a:prstGeom prst="rect">
              <a:avLst/>
            </a:prstGeom>
            <a:noFill/>
            <a:ln>
              <a:solidFill>
                <a:schemeClr val="accent4"/>
              </a:solidFill>
            </a:ln>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a:ea typeface="+mn-ea"/>
                  <a:cs typeface="+mn-cs"/>
                </a:rPr>
                <a:t>Meetings</a:t>
              </a: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0C524F36-6FB8-431D-A212-0AF413E317B4}"/>
              </a:ext>
            </a:extLst>
          </p:cNvPr>
          <p:cNvGrpSpPr/>
          <p:nvPr/>
        </p:nvGrpSpPr>
        <p:grpSpPr>
          <a:xfrm>
            <a:off x="343152" y="1571448"/>
            <a:ext cx="5802620" cy="4885979"/>
            <a:chOff x="342335" y="1566642"/>
            <a:chExt cx="5803443" cy="4886672"/>
          </a:xfrm>
        </p:grpSpPr>
        <p:sp>
          <p:nvSpPr>
            <p:cNvPr id="46" name="TextBox 45">
              <a:extLst>
                <a:ext uri="{FF2B5EF4-FFF2-40B4-BE49-F238E27FC236}">
                  <a16:creationId xmlns:a16="http://schemas.microsoft.com/office/drawing/2014/main" id="{46926CB1-B09C-4566-8D6E-CBC94BE96B9A}"/>
                </a:ext>
              </a:extLst>
            </p:cNvPr>
            <p:cNvSpPr txBox="1">
              <a:spLocks/>
            </p:cNvSpPr>
            <p:nvPr/>
          </p:nvSpPr>
          <p:spPr>
            <a:xfrm>
              <a:off x="342335" y="1566642"/>
              <a:ext cx="5803443" cy="4886672"/>
            </a:xfrm>
            <a:prstGeom prst="rect">
              <a:avLst/>
            </a:prstGeom>
            <a:noFill/>
            <a:ln>
              <a:solidFill>
                <a:schemeClr val="accent4"/>
              </a:solidFill>
            </a:ln>
          </p:spPr>
          <p:txBody>
            <a:bodyPr wrap="square" lIns="182854" tIns="146284"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CD2FD5D0-260F-4560-AFF0-31EFF629DFCD}"/>
                </a:ext>
              </a:extLst>
            </p:cNvPr>
            <p:cNvSpPr txBox="1"/>
            <p:nvPr/>
          </p:nvSpPr>
          <p:spPr>
            <a:xfrm>
              <a:off x="342336" y="1566642"/>
              <a:ext cx="5803442" cy="544765"/>
            </a:xfrm>
            <a:prstGeom prst="rect">
              <a:avLst/>
            </a:prstGeom>
            <a:noFill/>
            <a:ln>
              <a:solidFill>
                <a:schemeClr val="accent4"/>
              </a:solidFill>
            </a:ln>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a:ea typeface="+mn-ea"/>
                  <a:cs typeface="+mn-cs"/>
                </a:rPr>
                <a:t>Calling and Chat</a:t>
              </a:r>
            </a:p>
          </p:txBody>
        </p:sp>
      </p:grpSp>
      <p:sp>
        <p:nvSpPr>
          <p:cNvPr id="49" name="Title 4">
            <a:extLst>
              <a:ext uri="{FF2B5EF4-FFF2-40B4-BE49-F238E27FC236}">
                <a16:creationId xmlns:a16="http://schemas.microsoft.com/office/drawing/2014/main" id="{61E2ED57-5D32-4DD6-B3AC-347B83CE4F31}"/>
              </a:ext>
            </a:extLst>
          </p:cNvPr>
          <p:cNvSpPr>
            <a:spLocks noGrp="1"/>
          </p:cNvSpPr>
          <p:nvPr>
            <p:ph type="title"/>
          </p:nvPr>
        </p:nvSpPr>
        <p:spPr>
          <a:xfrm>
            <a:off x="269241" y="294826"/>
            <a:ext cx="11655840" cy="1336135"/>
          </a:xfrm>
        </p:spPr>
        <p:txBody>
          <a:bodyPr/>
          <a:lstStyle/>
          <a:p>
            <a:pPr lvl="0"/>
            <a:r>
              <a:rPr lang="en-US" sz="2800" dirty="0"/>
              <a:t>Skype for Business Only (Option #2)</a:t>
            </a:r>
            <a:br>
              <a:rPr lang="en-US" sz="2800" dirty="0"/>
            </a:br>
            <a:r>
              <a:rPr lang="en-US" sz="1961" dirty="0">
                <a:latin typeface="Segoe UI" panose="020B0502040204020203" pitchFamily="34" charset="0"/>
                <a:cs typeface="Segoe UI" panose="020B0502040204020203" pitchFamily="34" charset="0"/>
              </a:rPr>
              <a:t>Side-by-Side with Interop</a:t>
            </a:r>
            <a:br>
              <a:rPr lang="en-US" sz="1961" dirty="0">
                <a:latin typeface="Segoe UI" panose="020B0502040204020203" pitchFamily="34" charset="0"/>
                <a:cs typeface="Segoe UI" panose="020B0502040204020203" pitchFamily="34" charset="0"/>
              </a:rPr>
            </a:br>
            <a:r>
              <a:rPr lang="en-US" sz="1961" dirty="0">
                <a:latin typeface="Segoe UI" panose="020B0502040204020203" pitchFamily="34" charset="0"/>
                <a:cs typeface="Segoe UI" panose="020B0502040204020203" pitchFamily="34" charset="0"/>
              </a:rPr>
              <a:t>Teams for authenticated meetings attendance only</a:t>
            </a:r>
            <a:br>
              <a:rPr lang="en-US" sz="1961" dirty="0"/>
            </a:br>
            <a:endParaRPr lang="en-US" sz="1961" dirty="0"/>
          </a:p>
        </p:txBody>
      </p:sp>
      <p:grpSp>
        <p:nvGrpSpPr>
          <p:cNvPr id="50" name="Group 49">
            <a:extLst>
              <a:ext uri="{FF2B5EF4-FFF2-40B4-BE49-F238E27FC236}">
                <a16:creationId xmlns:a16="http://schemas.microsoft.com/office/drawing/2014/main" id="{0606BFA2-013B-4DE0-9FAD-9B83B4A0983D}"/>
              </a:ext>
            </a:extLst>
          </p:cNvPr>
          <p:cNvGrpSpPr/>
          <p:nvPr/>
        </p:nvGrpSpPr>
        <p:grpSpPr>
          <a:xfrm>
            <a:off x="9672947" y="512628"/>
            <a:ext cx="205237" cy="206253"/>
            <a:chOff x="5810252" y="4715095"/>
            <a:chExt cx="149966" cy="150708"/>
          </a:xfrm>
          <a:solidFill>
            <a:schemeClr val="bg2"/>
          </a:solidFill>
        </p:grpSpPr>
        <p:sp>
          <p:nvSpPr>
            <p:cNvPr id="51" name="Freeform 5">
              <a:extLst>
                <a:ext uri="{FF2B5EF4-FFF2-40B4-BE49-F238E27FC236}">
                  <a16:creationId xmlns:a16="http://schemas.microsoft.com/office/drawing/2014/main" id="{2EB7F22F-1324-4075-8BA4-D8359764E860}"/>
                </a:ext>
              </a:extLst>
            </p:cNvPr>
            <p:cNvSpPr>
              <a:spLocks noEditPoints="1"/>
            </p:cNvSpPr>
            <p:nvPr/>
          </p:nvSpPr>
          <p:spPr bwMode="auto">
            <a:xfrm>
              <a:off x="5810252" y="4715095"/>
              <a:ext cx="149966" cy="150708"/>
            </a:xfrm>
            <a:custGeom>
              <a:avLst/>
              <a:gdLst>
                <a:gd name="T0" fmla="*/ 292 w 303"/>
                <a:gd name="T1" fmla="*/ 176 h 302"/>
                <a:gd name="T2" fmla="*/ 294 w 303"/>
                <a:gd name="T3" fmla="*/ 151 h 302"/>
                <a:gd name="T4" fmla="*/ 152 w 303"/>
                <a:gd name="T5" fmla="*/ 8 h 302"/>
                <a:gd name="T6" fmla="*/ 127 w 303"/>
                <a:gd name="T7" fmla="*/ 11 h 302"/>
                <a:gd name="T8" fmla="*/ 85 w 303"/>
                <a:gd name="T9" fmla="*/ 0 h 302"/>
                <a:gd name="T10" fmla="*/ 0 w 303"/>
                <a:gd name="T11" fmla="*/ 84 h 302"/>
                <a:gd name="T12" fmla="*/ 11 w 303"/>
                <a:gd name="T13" fmla="*/ 126 h 302"/>
                <a:gd name="T14" fmla="*/ 9 w 303"/>
                <a:gd name="T15" fmla="*/ 151 h 302"/>
                <a:gd name="T16" fmla="*/ 152 w 303"/>
                <a:gd name="T17" fmla="*/ 293 h 302"/>
                <a:gd name="T18" fmla="*/ 176 w 303"/>
                <a:gd name="T19" fmla="*/ 291 h 302"/>
                <a:gd name="T20" fmla="*/ 218 w 303"/>
                <a:gd name="T21" fmla="*/ 302 h 302"/>
                <a:gd name="T22" fmla="*/ 303 w 303"/>
                <a:gd name="T23" fmla="*/ 218 h 302"/>
                <a:gd name="T24" fmla="*/ 292 w 303"/>
                <a:gd name="T25" fmla="*/ 176 h 302"/>
                <a:gd name="T26" fmla="*/ 218 w 303"/>
                <a:gd name="T27" fmla="*/ 281 h 302"/>
                <a:gd name="T28" fmla="*/ 187 w 303"/>
                <a:gd name="T29" fmla="*/ 273 h 302"/>
                <a:gd name="T30" fmla="*/ 180 w 303"/>
                <a:gd name="T31" fmla="*/ 269 h 302"/>
                <a:gd name="T32" fmla="*/ 173 w 303"/>
                <a:gd name="T33" fmla="*/ 270 h 302"/>
                <a:gd name="T34" fmla="*/ 152 w 303"/>
                <a:gd name="T35" fmla="*/ 272 h 302"/>
                <a:gd name="T36" fmla="*/ 31 w 303"/>
                <a:gd name="T37" fmla="*/ 151 h 302"/>
                <a:gd name="T38" fmla="*/ 33 w 303"/>
                <a:gd name="T39" fmla="*/ 130 h 302"/>
                <a:gd name="T40" fmla="*/ 34 w 303"/>
                <a:gd name="T41" fmla="*/ 122 h 302"/>
                <a:gd name="T42" fmla="*/ 30 w 303"/>
                <a:gd name="T43" fmla="*/ 115 h 302"/>
                <a:gd name="T44" fmla="*/ 22 w 303"/>
                <a:gd name="T45" fmla="*/ 84 h 302"/>
                <a:gd name="T46" fmla="*/ 85 w 303"/>
                <a:gd name="T47" fmla="*/ 21 h 302"/>
                <a:gd name="T48" fmla="*/ 116 w 303"/>
                <a:gd name="T49" fmla="*/ 29 h 302"/>
                <a:gd name="T50" fmla="*/ 123 w 303"/>
                <a:gd name="T51" fmla="*/ 33 h 302"/>
                <a:gd name="T52" fmla="*/ 131 w 303"/>
                <a:gd name="T53" fmla="*/ 32 h 302"/>
                <a:gd name="T54" fmla="*/ 152 w 303"/>
                <a:gd name="T55" fmla="*/ 30 h 302"/>
                <a:gd name="T56" fmla="*/ 273 w 303"/>
                <a:gd name="T57" fmla="*/ 151 h 302"/>
                <a:gd name="T58" fmla="*/ 271 w 303"/>
                <a:gd name="T59" fmla="*/ 172 h 302"/>
                <a:gd name="T60" fmla="*/ 269 w 303"/>
                <a:gd name="T61" fmla="*/ 180 h 302"/>
                <a:gd name="T62" fmla="*/ 273 w 303"/>
                <a:gd name="T63" fmla="*/ 186 h 302"/>
                <a:gd name="T64" fmla="*/ 282 w 303"/>
                <a:gd name="T65" fmla="*/ 218 h 302"/>
                <a:gd name="T66" fmla="*/ 218 w 303"/>
                <a:gd name="T67" fmla="*/ 28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302">
                  <a:moveTo>
                    <a:pt x="292" y="176"/>
                  </a:moveTo>
                  <a:cubicBezTo>
                    <a:pt x="293" y="168"/>
                    <a:pt x="294" y="159"/>
                    <a:pt x="294" y="151"/>
                  </a:cubicBezTo>
                  <a:cubicBezTo>
                    <a:pt x="294" y="72"/>
                    <a:pt x="230" y="8"/>
                    <a:pt x="152" y="8"/>
                  </a:cubicBezTo>
                  <a:cubicBezTo>
                    <a:pt x="143" y="8"/>
                    <a:pt x="135" y="9"/>
                    <a:pt x="127" y="11"/>
                  </a:cubicBezTo>
                  <a:cubicBezTo>
                    <a:pt x="115" y="4"/>
                    <a:pt x="100" y="0"/>
                    <a:pt x="85" y="0"/>
                  </a:cubicBezTo>
                  <a:cubicBezTo>
                    <a:pt x="38" y="0"/>
                    <a:pt x="0" y="37"/>
                    <a:pt x="0" y="84"/>
                  </a:cubicBezTo>
                  <a:cubicBezTo>
                    <a:pt x="0" y="100"/>
                    <a:pt x="4" y="114"/>
                    <a:pt x="11" y="126"/>
                  </a:cubicBezTo>
                  <a:cubicBezTo>
                    <a:pt x="10" y="134"/>
                    <a:pt x="9" y="143"/>
                    <a:pt x="9" y="151"/>
                  </a:cubicBezTo>
                  <a:cubicBezTo>
                    <a:pt x="9" y="230"/>
                    <a:pt x="73" y="293"/>
                    <a:pt x="152" y="293"/>
                  </a:cubicBezTo>
                  <a:cubicBezTo>
                    <a:pt x="160" y="293"/>
                    <a:pt x="168" y="293"/>
                    <a:pt x="176" y="291"/>
                  </a:cubicBezTo>
                  <a:cubicBezTo>
                    <a:pt x="189" y="298"/>
                    <a:pt x="203" y="302"/>
                    <a:pt x="218" y="302"/>
                  </a:cubicBezTo>
                  <a:cubicBezTo>
                    <a:pt x="265" y="302"/>
                    <a:pt x="303" y="264"/>
                    <a:pt x="303" y="218"/>
                  </a:cubicBezTo>
                  <a:cubicBezTo>
                    <a:pt x="303" y="202"/>
                    <a:pt x="299" y="188"/>
                    <a:pt x="292" y="176"/>
                  </a:cubicBezTo>
                  <a:moveTo>
                    <a:pt x="218" y="281"/>
                  </a:moveTo>
                  <a:cubicBezTo>
                    <a:pt x="207" y="281"/>
                    <a:pt x="197" y="278"/>
                    <a:pt x="187" y="273"/>
                  </a:cubicBezTo>
                  <a:cubicBezTo>
                    <a:pt x="180" y="269"/>
                    <a:pt x="180" y="269"/>
                    <a:pt x="180" y="269"/>
                  </a:cubicBezTo>
                  <a:cubicBezTo>
                    <a:pt x="173" y="270"/>
                    <a:pt x="173" y="270"/>
                    <a:pt x="173" y="270"/>
                  </a:cubicBezTo>
                  <a:cubicBezTo>
                    <a:pt x="166" y="271"/>
                    <a:pt x="159" y="272"/>
                    <a:pt x="152" y="272"/>
                  </a:cubicBezTo>
                  <a:cubicBezTo>
                    <a:pt x="85" y="272"/>
                    <a:pt x="31" y="218"/>
                    <a:pt x="31" y="151"/>
                  </a:cubicBezTo>
                  <a:cubicBezTo>
                    <a:pt x="31" y="144"/>
                    <a:pt x="31" y="137"/>
                    <a:pt x="33" y="130"/>
                  </a:cubicBezTo>
                  <a:cubicBezTo>
                    <a:pt x="34" y="122"/>
                    <a:pt x="34" y="122"/>
                    <a:pt x="34" y="122"/>
                  </a:cubicBezTo>
                  <a:cubicBezTo>
                    <a:pt x="30" y="115"/>
                    <a:pt x="30" y="115"/>
                    <a:pt x="30" y="115"/>
                  </a:cubicBezTo>
                  <a:cubicBezTo>
                    <a:pt x="25" y="106"/>
                    <a:pt x="22" y="95"/>
                    <a:pt x="22" y="84"/>
                  </a:cubicBezTo>
                  <a:cubicBezTo>
                    <a:pt x="22" y="49"/>
                    <a:pt x="50" y="21"/>
                    <a:pt x="85" y="21"/>
                  </a:cubicBezTo>
                  <a:cubicBezTo>
                    <a:pt x="96" y="21"/>
                    <a:pt x="107" y="24"/>
                    <a:pt x="116" y="29"/>
                  </a:cubicBezTo>
                  <a:cubicBezTo>
                    <a:pt x="123" y="33"/>
                    <a:pt x="123" y="33"/>
                    <a:pt x="123" y="33"/>
                  </a:cubicBezTo>
                  <a:cubicBezTo>
                    <a:pt x="131" y="32"/>
                    <a:pt x="131" y="32"/>
                    <a:pt x="131" y="32"/>
                  </a:cubicBezTo>
                  <a:cubicBezTo>
                    <a:pt x="137" y="31"/>
                    <a:pt x="145" y="30"/>
                    <a:pt x="152" y="30"/>
                  </a:cubicBezTo>
                  <a:cubicBezTo>
                    <a:pt x="218" y="30"/>
                    <a:pt x="273" y="84"/>
                    <a:pt x="273" y="151"/>
                  </a:cubicBezTo>
                  <a:cubicBezTo>
                    <a:pt x="273" y="158"/>
                    <a:pt x="272" y="165"/>
                    <a:pt x="271" y="172"/>
                  </a:cubicBezTo>
                  <a:cubicBezTo>
                    <a:pt x="269" y="180"/>
                    <a:pt x="269" y="180"/>
                    <a:pt x="269" y="180"/>
                  </a:cubicBezTo>
                  <a:cubicBezTo>
                    <a:pt x="273" y="186"/>
                    <a:pt x="273" y="186"/>
                    <a:pt x="273" y="186"/>
                  </a:cubicBezTo>
                  <a:cubicBezTo>
                    <a:pt x="279" y="196"/>
                    <a:pt x="282" y="207"/>
                    <a:pt x="282" y="218"/>
                  </a:cubicBezTo>
                  <a:cubicBezTo>
                    <a:pt x="282" y="252"/>
                    <a:pt x="253" y="281"/>
                    <a:pt x="218" y="2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6122C054-582B-4896-BB70-8DE553EF038B}"/>
                </a:ext>
              </a:extLst>
            </p:cNvPr>
            <p:cNvSpPr>
              <a:spLocks/>
            </p:cNvSpPr>
            <p:nvPr/>
          </p:nvSpPr>
          <p:spPr bwMode="auto">
            <a:xfrm>
              <a:off x="5850276" y="4746472"/>
              <a:ext cx="69919" cy="87460"/>
            </a:xfrm>
            <a:custGeom>
              <a:avLst/>
              <a:gdLst>
                <a:gd name="T0" fmla="*/ 96 w 141"/>
                <a:gd name="T1" fmla="*/ 74 h 175"/>
                <a:gd name="T2" fmla="*/ 65 w 141"/>
                <a:gd name="T3" fmla="*/ 67 h 175"/>
                <a:gd name="T4" fmla="*/ 39 w 141"/>
                <a:gd name="T5" fmla="*/ 49 h 175"/>
                <a:gd name="T6" fmla="*/ 66 w 141"/>
                <a:gd name="T7" fmla="*/ 29 h 175"/>
                <a:gd name="T8" fmla="*/ 116 w 141"/>
                <a:gd name="T9" fmla="*/ 54 h 175"/>
                <a:gd name="T10" fmla="*/ 134 w 141"/>
                <a:gd name="T11" fmla="*/ 39 h 175"/>
                <a:gd name="T12" fmla="*/ 68 w 141"/>
                <a:gd name="T13" fmla="*/ 0 h 175"/>
                <a:gd name="T14" fmla="*/ 2 w 141"/>
                <a:gd name="T15" fmla="*/ 51 h 175"/>
                <a:gd name="T16" fmla="*/ 43 w 141"/>
                <a:gd name="T17" fmla="*/ 97 h 175"/>
                <a:gd name="T18" fmla="*/ 86 w 141"/>
                <a:gd name="T19" fmla="*/ 108 h 175"/>
                <a:gd name="T20" fmla="*/ 103 w 141"/>
                <a:gd name="T21" fmla="*/ 125 h 175"/>
                <a:gd name="T22" fmla="*/ 71 w 141"/>
                <a:gd name="T23" fmla="*/ 148 h 175"/>
                <a:gd name="T24" fmla="*/ 17 w 141"/>
                <a:gd name="T25" fmla="*/ 117 h 175"/>
                <a:gd name="T26" fmla="*/ 0 w 141"/>
                <a:gd name="T27" fmla="*/ 133 h 175"/>
                <a:gd name="T28" fmla="*/ 71 w 141"/>
                <a:gd name="T29" fmla="*/ 175 h 175"/>
                <a:gd name="T30" fmla="*/ 141 w 141"/>
                <a:gd name="T31" fmla="*/ 122 h 175"/>
                <a:gd name="T32" fmla="*/ 96 w 141"/>
                <a:gd name="T33" fmla="*/ 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75">
                  <a:moveTo>
                    <a:pt x="96" y="74"/>
                  </a:moveTo>
                  <a:cubicBezTo>
                    <a:pt x="65" y="67"/>
                    <a:pt x="65" y="67"/>
                    <a:pt x="65" y="67"/>
                  </a:cubicBezTo>
                  <a:cubicBezTo>
                    <a:pt x="52" y="64"/>
                    <a:pt x="39" y="60"/>
                    <a:pt x="39" y="49"/>
                  </a:cubicBezTo>
                  <a:cubicBezTo>
                    <a:pt x="39" y="37"/>
                    <a:pt x="48" y="29"/>
                    <a:pt x="66" y="29"/>
                  </a:cubicBezTo>
                  <a:cubicBezTo>
                    <a:pt x="101" y="29"/>
                    <a:pt x="99" y="54"/>
                    <a:pt x="116" y="54"/>
                  </a:cubicBezTo>
                  <a:cubicBezTo>
                    <a:pt x="126" y="54"/>
                    <a:pt x="134" y="49"/>
                    <a:pt x="134" y="39"/>
                  </a:cubicBezTo>
                  <a:cubicBezTo>
                    <a:pt x="134" y="17"/>
                    <a:pt x="98" y="0"/>
                    <a:pt x="68" y="0"/>
                  </a:cubicBezTo>
                  <a:cubicBezTo>
                    <a:pt x="36" y="0"/>
                    <a:pt x="2" y="14"/>
                    <a:pt x="2" y="51"/>
                  </a:cubicBezTo>
                  <a:cubicBezTo>
                    <a:pt x="2" y="69"/>
                    <a:pt x="8" y="88"/>
                    <a:pt x="43" y="97"/>
                  </a:cubicBezTo>
                  <a:cubicBezTo>
                    <a:pt x="86" y="108"/>
                    <a:pt x="86" y="108"/>
                    <a:pt x="86" y="108"/>
                  </a:cubicBezTo>
                  <a:cubicBezTo>
                    <a:pt x="99" y="111"/>
                    <a:pt x="103" y="118"/>
                    <a:pt x="103" y="125"/>
                  </a:cubicBezTo>
                  <a:cubicBezTo>
                    <a:pt x="103" y="136"/>
                    <a:pt x="91" y="148"/>
                    <a:pt x="71" y="148"/>
                  </a:cubicBezTo>
                  <a:cubicBezTo>
                    <a:pt x="32" y="148"/>
                    <a:pt x="38" y="117"/>
                    <a:pt x="17" y="117"/>
                  </a:cubicBezTo>
                  <a:cubicBezTo>
                    <a:pt x="8" y="117"/>
                    <a:pt x="0" y="124"/>
                    <a:pt x="0" y="133"/>
                  </a:cubicBezTo>
                  <a:cubicBezTo>
                    <a:pt x="0" y="151"/>
                    <a:pt x="23" y="175"/>
                    <a:pt x="71" y="175"/>
                  </a:cubicBezTo>
                  <a:cubicBezTo>
                    <a:pt x="117" y="175"/>
                    <a:pt x="141" y="152"/>
                    <a:pt x="141" y="122"/>
                  </a:cubicBezTo>
                  <a:cubicBezTo>
                    <a:pt x="141" y="103"/>
                    <a:pt x="132" y="82"/>
                    <a:pt x="96"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3D7C419A-AAAF-4ED0-A8E2-E1EEA400330F}"/>
              </a:ext>
            </a:extLst>
          </p:cNvPr>
          <p:cNvGrpSpPr/>
          <p:nvPr/>
        </p:nvGrpSpPr>
        <p:grpSpPr>
          <a:xfrm>
            <a:off x="1718107" y="4584106"/>
            <a:ext cx="3052708" cy="1495627"/>
            <a:chOff x="4721332" y="1571757"/>
            <a:chExt cx="3053141" cy="1495839"/>
          </a:xfrm>
        </p:grpSpPr>
        <p:grpSp>
          <p:nvGrpSpPr>
            <p:cNvPr id="54" name="Group 53">
              <a:extLst>
                <a:ext uri="{FF2B5EF4-FFF2-40B4-BE49-F238E27FC236}">
                  <a16:creationId xmlns:a16="http://schemas.microsoft.com/office/drawing/2014/main" id="{2E67A4DE-9262-4985-A152-058DA058074A}"/>
                </a:ext>
              </a:extLst>
            </p:cNvPr>
            <p:cNvGrpSpPr/>
            <p:nvPr/>
          </p:nvGrpSpPr>
          <p:grpSpPr>
            <a:xfrm>
              <a:off x="4721332" y="1571757"/>
              <a:ext cx="3053141" cy="1495839"/>
              <a:chOff x="5304375" y="1882514"/>
              <a:chExt cx="3859503" cy="1829192"/>
            </a:xfrm>
          </p:grpSpPr>
          <p:pic>
            <p:nvPicPr>
              <p:cNvPr id="80" name="Picture 79">
                <a:extLst>
                  <a:ext uri="{FF2B5EF4-FFF2-40B4-BE49-F238E27FC236}">
                    <a16:creationId xmlns:a16="http://schemas.microsoft.com/office/drawing/2014/main" id="{7F971C33-CCC4-4C22-AABA-B9622C4F1038}"/>
                  </a:ext>
                </a:extLst>
              </p:cNvPr>
              <p:cNvPicPr>
                <a:picLocks noChangeAspect="1"/>
              </p:cNvPicPr>
              <p:nvPr/>
            </p:nvPicPr>
            <p:blipFill>
              <a:blip r:embed="rId3"/>
              <a:stretch>
                <a:fillRect/>
              </a:stretch>
            </p:blipFill>
            <p:spPr>
              <a:xfrm>
                <a:off x="5304375" y="1882514"/>
                <a:ext cx="3859503" cy="1829192"/>
              </a:xfrm>
              <a:prstGeom prst="rect">
                <a:avLst/>
              </a:prstGeom>
            </p:spPr>
          </p:pic>
          <p:pic>
            <p:nvPicPr>
              <p:cNvPr id="81" name="Picture 80">
                <a:extLst>
                  <a:ext uri="{FF2B5EF4-FFF2-40B4-BE49-F238E27FC236}">
                    <a16:creationId xmlns:a16="http://schemas.microsoft.com/office/drawing/2014/main" id="{63FCA711-715C-4C9F-8A22-5B84E58684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4375" y="1882514"/>
                <a:ext cx="3839625" cy="1009657"/>
              </a:xfrm>
              <a:prstGeom prst="rect">
                <a:avLst/>
              </a:prstGeom>
            </p:spPr>
          </p:pic>
        </p:grpSp>
        <p:sp>
          <p:nvSpPr>
            <p:cNvPr id="79" name="Rectangle 78">
              <a:extLst>
                <a:ext uri="{FF2B5EF4-FFF2-40B4-BE49-F238E27FC236}">
                  <a16:creationId xmlns:a16="http://schemas.microsoft.com/office/drawing/2014/main" id="{636CC451-3E94-409E-BD81-B5619B46F542}"/>
                </a:ext>
              </a:extLst>
            </p:cNvPr>
            <p:cNvSpPr/>
            <p:nvPr/>
          </p:nvSpPr>
          <p:spPr bwMode="auto">
            <a:xfrm>
              <a:off x="4753320" y="2408038"/>
              <a:ext cx="2989163" cy="457134"/>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2" name="TextBox 81">
            <a:extLst>
              <a:ext uri="{FF2B5EF4-FFF2-40B4-BE49-F238E27FC236}">
                <a16:creationId xmlns:a16="http://schemas.microsoft.com/office/drawing/2014/main" id="{682A91E3-6EF9-4DD3-BD24-14C8A4C6F1B7}"/>
              </a:ext>
            </a:extLst>
          </p:cNvPr>
          <p:cNvSpPr txBox="1"/>
          <p:nvPr/>
        </p:nvSpPr>
        <p:spPr>
          <a:xfrm>
            <a:off x="343150" y="2176420"/>
            <a:ext cx="5676661" cy="2348295"/>
          </a:xfrm>
          <a:prstGeom prst="rect">
            <a:avLst/>
          </a:prstGeom>
          <a:noFill/>
        </p:spPr>
        <p:txBody>
          <a:bodyPr wrap="square" lIns="182854" tIns="146284" rIns="182854" bIns="146284" rtlCol="0">
            <a:spAutoFit/>
          </a:bodyPr>
          <a:lstStyle/>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solidFill>
                  <a:srgbClr val="2C292A"/>
                </a:solidFill>
                <a:effectLst/>
                <a:uLnTx/>
                <a:uFillTx/>
                <a:latin typeface="Segoe UI"/>
                <a:ea typeface="+mn-ea"/>
                <a:cs typeface="+mn-cs"/>
              </a:rPr>
              <a:t>Receives any chats and calls in Skype for Business client, regardless of where initiated</a:t>
            </a:r>
            <a:endParaRPr kumimoji="0" lang="en-US" sz="1800" b="0" i="0" u="none" strike="noStrike" kern="1200" cap="none" spc="0" normalizeH="0" baseline="0" noProof="0">
              <a:ln>
                <a:noFill/>
              </a:ln>
              <a:solidFill>
                <a:srgbClr val="2C292A"/>
              </a:solidFill>
              <a:effectLst/>
              <a:uLnTx/>
              <a:uFillTx/>
              <a:latin typeface="Segoe UI"/>
              <a:ea typeface="+mn-ea"/>
              <a:cs typeface="+mn-cs"/>
            </a:endParaRP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solidFill>
                  <a:srgbClr val="2C292A"/>
                </a:solidFill>
                <a:effectLst/>
                <a:uLnTx/>
                <a:uFillTx/>
                <a:latin typeface="Segoe UI"/>
                <a:ea typeface="+mn-ea"/>
                <a:cs typeface="+mn-cs"/>
              </a:rPr>
              <a:t>Can only initiate chats and calls in</a:t>
            </a:r>
            <a:r>
              <a:rPr kumimoji="0" lang="en-US" sz="1800" b="0" i="0" u="none" strike="noStrike" kern="1200" cap="none" spc="0" normalizeH="0" baseline="0" noProof="0">
                <a:ln>
                  <a:noFill/>
                </a:ln>
                <a:solidFill>
                  <a:srgbClr val="2C292A"/>
                </a:solidFill>
                <a:effectLst/>
                <a:uLnTx/>
                <a:uFillTx/>
                <a:latin typeface="Segoe UI"/>
                <a:ea typeface="+mn-ea"/>
                <a:cs typeface="+mn-cs"/>
              </a:rPr>
              <a:t> Skype for Business</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Skype for Business </a:t>
            </a:r>
            <a:r>
              <a:rPr kumimoji="0" lang="en-US" sz="1765" b="0" i="0" u="none" strike="noStrike" kern="1200" cap="none" spc="0" normalizeH="0" baseline="0" noProof="0">
                <a:ln>
                  <a:noFill/>
                </a:ln>
                <a:solidFill>
                  <a:srgbClr val="2C292A"/>
                </a:solidFill>
                <a:effectLst/>
                <a:uLnTx/>
                <a:uFillTx/>
                <a:latin typeface="Segoe UI"/>
                <a:ea typeface="+mn-ea"/>
                <a:cs typeface="+mn-cs"/>
              </a:rPr>
              <a:t>presence is published to both systems</a:t>
            </a:r>
            <a:endPar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endParaRP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Interoperability available with Teams Only user</a:t>
            </a:r>
          </a:p>
        </p:txBody>
      </p:sp>
      <p:sp>
        <p:nvSpPr>
          <p:cNvPr id="83" name="TextBox 82">
            <a:extLst>
              <a:ext uri="{FF2B5EF4-FFF2-40B4-BE49-F238E27FC236}">
                <a16:creationId xmlns:a16="http://schemas.microsoft.com/office/drawing/2014/main" id="{84E6B040-F9D6-45C2-A285-759A0FA54692}"/>
              </a:ext>
            </a:extLst>
          </p:cNvPr>
          <p:cNvSpPr txBox="1"/>
          <p:nvPr/>
        </p:nvSpPr>
        <p:spPr>
          <a:xfrm>
            <a:off x="6222413" y="2176420"/>
            <a:ext cx="3419510" cy="1043322"/>
          </a:xfrm>
          <a:prstGeom prst="rect">
            <a:avLst/>
          </a:prstGeom>
          <a:noFill/>
        </p:spPr>
        <p:txBody>
          <a:bodyPr wrap="square" lIns="182854" tIns="146284" rIns="182854" bIns="146284" rtlCol="0">
            <a:spAutoFit/>
          </a:bodyPr>
          <a:lstStyle/>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Meeting scheduling available only in Skype for Business</a:t>
            </a:r>
          </a:p>
        </p:txBody>
      </p:sp>
      <p:grpSp>
        <p:nvGrpSpPr>
          <p:cNvPr id="84" name="Group 83">
            <a:extLst>
              <a:ext uri="{FF2B5EF4-FFF2-40B4-BE49-F238E27FC236}">
                <a16:creationId xmlns:a16="http://schemas.microsoft.com/office/drawing/2014/main" id="{28356185-6EBF-47A4-9FBE-FBC115A463FB}"/>
              </a:ext>
            </a:extLst>
          </p:cNvPr>
          <p:cNvGrpSpPr/>
          <p:nvPr/>
        </p:nvGrpSpPr>
        <p:grpSpPr>
          <a:xfrm>
            <a:off x="6622246" y="4908228"/>
            <a:ext cx="2334724" cy="1275958"/>
            <a:chOff x="7091865" y="3639575"/>
            <a:chExt cx="2989163" cy="1612266"/>
          </a:xfrm>
        </p:grpSpPr>
        <p:pic>
          <p:nvPicPr>
            <p:cNvPr id="85" name="Picture 84">
              <a:extLst>
                <a:ext uri="{FF2B5EF4-FFF2-40B4-BE49-F238E27FC236}">
                  <a16:creationId xmlns:a16="http://schemas.microsoft.com/office/drawing/2014/main" id="{8A624063-A62B-4513-BF45-675B33F7C772}"/>
                </a:ext>
              </a:extLst>
            </p:cNvPr>
            <p:cNvPicPr>
              <a:picLocks noChangeAspect="1"/>
            </p:cNvPicPr>
            <p:nvPr/>
          </p:nvPicPr>
          <p:blipFill>
            <a:blip r:embed="rId5"/>
            <a:stretch>
              <a:fillRect/>
            </a:stretch>
          </p:blipFill>
          <p:spPr>
            <a:xfrm>
              <a:off x="7091865" y="3639575"/>
              <a:ext cx="2989163" cy="1612266"/>
            </a:xfrm>
            <a:prstGeom prst="rect">
              <a:avLst/>
            </a:prstGeom>
          </p:spPr>
        </p:pic>
        <p:sp>
          <p:nvSpPr>
            <p:cNvPr id="86" name="Rectangle 85">
              <a:extLst>
                <a:ext uri="{FF2B5EF4-FFF2-40B4-BE49-F238E27FC236}">
                  <a16:creationId xmlns:a16="http://schemas.microsoft.com/office/drawing/2014/main" id="{006C4731-4A40-4255-A3F5-BF3801246271}"/>
                </a:ext>
              </a:extLst>
            </p:cNvPr>
            <p:cNvSpPr/>
            <p:nvPr/>
          </p:nvSpPr>
          <p:spPr bwMode="auto">
            <a:xfrm>
              <a:off x="9159548" y="3979337"/>
              <a:ext cx="889112" cy="1263268"/>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7" name="Group 86">
            <a:extLst>
              <a:ext uri="{FF2B5EF4-FFF2-40B4-BE49-F238E27FC236}">
                <a16:creationId xmlns:a16="http://schemas.microsoft.com/office/drawing/2014/main" id="{81A699CB-99DD-4403-B84D-516F7B7F7628}"/>
              </a:ext>
            </a:extLst>
          </p:cNvPr>
          <p:cNvGrpSpPr/>
          <p:nvPr/>
        </p:nvGrpSpPr>
        <p:grpSpPr>
          <a:xfrm>
            <a:off x="8485895" y="139860"/>
            <a:ext cx="3540896" cy="1341096"/>
            <a:chOff x="8486235" y="139394"/>
            <a:chExt cx="3541398" cy="1341286"/>
          </a:xfrm>
        </p:grpSpPr>
        <p:sp>
          <p:nvSpPr>
            <p:cNvPr id="88" name="Rectangle: Rounded Corners 50">
              <a:extLst>
                <a:ext uri="{FF2B5EF4-FFF2-40B4-BE49-F238E27FC236}">
                  <a16:creationId xmlns:a16="http://schemas.microsoft.com/office/drawing/2014/main" id="{E725776D-9E99-4DA7-B9F8-AE122C0481F7}"/>
                </a:ext>
              </a:extLst>
            </p:cNvPr>
            <p:cNvSpPr/>
            <p:nvPr/>
          </p:nvSpPr>
          <p:spPr bwMode="auto">
            <a:xfrm>
              <a:off x="8690819" y="455283"/>
              <a:ext cx="1241545" cy="877986"/>
            </a:xfrm>
            <a:prstGeom prst="roundRect">
              <a:avLst>
                <a:gd name="adj" fmla="val 0"/>
              </a:avLst>
            </a:prstGeom>
            <a:solidFill>
              <a:srgbClr val="0070C0"/>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6243" rIns="182802" bIns="146243"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Chat</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Calling</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Meetings</a:t>
              </a:r>
            </a:p>
          </p:txBody>
        </p:sp>
        <p:sp>
          <p:nvSpPr>
            <p:cNvPr id="89" name="Rectangle 88">
              <a:extLst>
                <a:ext uri="{FF2B5EF4-FFF2-40B4-BE49-F238E27FC236}">
                  <a16:creationId xmlns:a16="http://schemas.microsoft.com/office/drawing/2014/main" id="{F2B9DCE7-0B2E-487A-A997-281A82056303}"/>
                </a:ext>
              </a:extLst>
            </p:cNvPr>
            <p:cNvSpPr/>
            <p:nvPr/>
          </p:nvSpPr>
          <p:spPr>
            <a:xfrm>
              <a:off x="8486235" y="212189"/>
              <a:ext cx="1646387" cy="261482"/>
            </a:xfrm>
            <a:prstGeom prst="rect">
              <a:avLst/>
            </a:prstGeom>
            <a:ln>
              <a:noFill/>
            </a:ln>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a:ln>
                    <a:noFill/>
                  </a:ln>
                  <a:solidFill>
                    <a:srgbClr val="737373"/>
                  </a:solidFill>
                  <a:effectLst/>
                  <a:uLnTx/>
                  <a:uFillTx/>
                  <a:latin typeface="Segoe UI"/>
                  <a:ea typeface="+mn-ea"/>
                  <a:cs typeface="+mn-cs"/>
                </a:rPr>
                <a:t>Skype for Business</a:t>
              </a:r>
              <a:endParaRPr kumimoji="0" lang="en-US" sz="1077" b="0" i="0" u="none" strike="noStrike" kern="1200" cap="none" spc="0" normalizeH="0" baseline="0" noProof="0">
                <a:ln>
                  <a:noFill/>
                </a:ln>
                <a:solidFill>
                  <a:srgbClr val="737373"/>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D631AC96-B0F1-4915-9BAC-BE5F7B8E1A76}"/>
                </a:ext>
              </a:extLst>
            </p:cNvPr>
            <p:cNvSpPr/>
            <p:nvPr/>
          </p:nvSpPr>
          <p:spPr bwMode="auto">
            <a:xfrm>
              <a:off x="8518331" y="139394"/>
              <a:ext cx="3509302" cy="1341286"/>
            </a:xfrm>
            <a:prstGeom prst="rect">
              <a:avLst/>
            </a:prstGeom>
            <a:no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DE85E9B3-754D-418E-8554-053FBDEA97C9}"/>
                </a:ext>
              </a:extLst>
            </p:cNvPr>
            <p:cNvGrpSpPr/>
            <p:nvPr/>
          </p:nvGrpSpPr>
          <p:grpSpPr>
            <a:xfrm>
              <a:off x="9673454" y="512214"/>
              <a:ext cx="205266" cy="206282"/>
              <a:chOff x="5810252" y="4715095"/>
              <a:chExt cx="149966" cy="150708"/>
            </a:xfrm>
            <a:solidFill>
              <a:schemeClr val="bg2"/>
            </a:solidFill>
          </p:grpSpPr>
          <p:sp>
            <p:nvSpPr>
              <p:cNvPr id="92" name="Freeform 5">
                <a:extLst>
                  <a:ext uri="{FF2B5EF4-FFF2-40B4-BE49-F238E27FC236}">
                    <a16:creationId xmlns:a16="http://schemas.microsoft.com/office/drawing/2014/main" id="{333649D5-2F15-4553-9B5E-874258626A49}"/>
                  </a:ext>
                </a:extLst>
              </p:cNvPr>
              <p:cNvSpPr>
                <a:spLocks noEditPoints="1"/>
              </p:cNvSpPr>
              <p:nvPr/>
            </p:nvSpPr>
            <p:spPr bwMode="auto">
              <a:xfrm>
                <a:off x="5810252" y="4715095"/>
                <a:ext cx="149966" cy="150708"/>
              </a:xfrm>
              <a:custGeom>
                <a:avLst/>
                <a:gdLst>
                  <a:gd name="T0" fmla="*/ 292 w 303"/>
                  <a:gd name="T1" fmla="*/ 176 h 302"/>
                  <a:gd name="T2" fmla="*/ 294 w 303"/>
                  <a:gd name="T3" fmla="*/ 151 h 302"/>
                  <a:gd name="T4" fmla="*/ 152 w 303"/>
                  <a:gd name="T5" fmla="*/ 8 h 302"/>
                  <a:gd name="T6" fmla="*/ 127 w 303"/>
                  <a:gd name="T7" fmla="*/ 11 h 302"/>
                  <a:gd name="T8" fmla="*/ 85 w 303"/>
                  <a:gd name="T9" fmla="*/ 0 h 302"/>
                  <a:gd name="T10" fmla="*/ 0 w 303"/>
                  <a:gd name="T11" fmla="*/ 84 h 302"/>
                  <a:gd name="T12" fmla="*/ 11 w 303"/>
                  <a:gd name="T13" fmla="*/ 126 h 302"/>
                  <a:gd name="T14" fmla="*/ 9 w 303"/>
                  <a:gd name="T15" fmla="*/ 151 h 302"/>
                  <a:gd name="T16" fmla="*/ 152 w 303"/>
                  <a:gd name="T17" fmla="*/ 293 h 302"/>
                  <a:gd name="T18" fmla="*/ 176 w 303"/>
                  <a:gd name="T19" fmla="*/ 291 h 302"/>
                  <a:gd name="T20" fmla="*/ 218 w 303"/>
                  <a:gd name="T21" fmla="*/ 302 h 302"/>
                  <a:gd name="T22" fmla="*/ 303 w 303"/>
                  <a:gd name="T23" fmla="*/ 218 h 302"/>
                  <a:gd name="T24" fmla="*/ 292 w 303"/>
                  <a:gd name="T25" fmla="*/ 176 h 302"/>
                  <a:gd name="T26" fmla="*/ 218 w 303"/>
                  <a:gd name="T27" fmla="*/ 281 h 302"/>
                  <a:gd name="T28" fmla="*/ 187 w 303"/>
                  <a:gd name="T29" fmla="*/ 273 h 302"/>
                  <a:gd name="T30" fmla="*/ 180 w 303"/>
                  <a:gd name="T31" fmla="*/ 269 h 302"/>
                  <a:gd name="T32" fmla="*/ 173 w 303"/>
                  <a:gd name="T33" fmla="*/ 270 h 302"/>
                  <a:gd name="T34" fmla="*/ 152 w 303"/>
                  <a:gd name="T35" fmla="*/ 272 h 302"/>
                  <a:gd name="T36" fmla="*/ 31 w 303"/>
                  <a:gd name="T37" fmla="*/ 151 h 302"/>
                  <a:gd name="T38" fmla="*/ 33 w 303"/>
                  <a:gd name="T39" fmla="*/ 130 h 302"/>
                  <a:gd name="T40" fmla="*/ 34 w 303"/>
                  <a:gd name="T41" fmla="*/ 122 h 302"/>
                  <a:gd name="T42" fmla="*/ 30 w 303"/>
                  <a:gd name="T43" fmla="*/ 115 h 302"/>
                  <a:gd name="T44" fmla="*/ 22 w 303"/>
                  <a:gd name="T45" fmla="*/ 84 h 302"/>
                  <a:gd name="T46" fmla="*/ 85 w 303"/>
                  <a:gd name="T47" fmla="*/ 21 h 302"/>
                  <a:gd name="T48" fmla="*/ 116 w 303"/>
                  <a:gd name="T49" fmla="*/ 29 h 302"/>
                  <a:gd name="T50" fmla="*/ 123 w 303"/>
                  <a:gd name="T51" fmla="*/ 33 h 302"/>
                  <a:gd name="T52" fmla="*/ 131 w 303"/>
                  <a:gd name="T53" fmla="*/ 32 h 302"/>
                  <a:gd name="T54" fmla="*/ 152 w 303"/>
                  <a:gd name="T55" fmla="*/ 30 h 302"/>
                  <a:gd name="T56" fmla="*/ 273 w 303"/>
                  <a:gd name="T57" fmla="*/ 151 h 302"/>
                  <a:gd name="T58" fmla="*/ 271 w 303"/>
                  <a:gd name="T59" fmla="*/ 172 h 302"/>
                  <a:gd name="T60" fmla="*/ 269 w 303"/>
                  <a:gd name="T61" fmla="*/ 180 h 302"/>
                  <a:gd name="T62" fmla="*/ 273 w 303"/>
                  <a:gd name="T63" fmla="*/ 186 h 302"/>
                  <a:gd name="T64" fmla="*/ 282 w 303"/>
                  <a:gd name="T65" fmla="*/ 218 h 302"/>
                  <a:gd name="T66" fmla="*/ 218 w 303"/>
                  <a:gd name="T67" fmla="*/ 28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302">
                    <a:moveTo>
                      <a:pt x="292" y="176"/>
                    </a:moveTo>
                    <a:cubicBezTo>
                      <a:pt x="293" y="168"/>
                      <a:pt x="294" y="159"/>
                      <a:pt x="294" y="151"/>
                    </a:cubicBezTo>
                    <a:cubicBezTo>
                      <a:pt x="294" y="72"/>
                      <a:pt x="230" y="8"/>
                      <a:pt x="152" y="8"/>
                    </a:cubicBezTo>
                    <a:cubicBezTo>
                      <a:pt x="143" y="8"/>
                      <a:pt x="135" y="9"/>
                      <a:pt x="127" y="11"/>
                    </a:cubicBezTo>
                    <a:cubicBezTo>
                      <a:pt x="115" y="4"/>
                      <a:pt x="100" y="0"/>
                      <a:pt x="85" y="0"/>
                    </a:cubicBezTo>
                    <a:cubicBezTo>
                      <a:pt x="38" y="0"/>
                      <a:pt x="0" y="37"/>
                      <a:pt x="0" y="84"/>
                    </a:cubicBezTo>
                    <a:cubicBezTo>
                      <a:pt x="0" y="100"/>
                      <a:pt x="4" y="114"/>
                      <a:pt x="11" y="126"/>
                    </a:cubicBezTo>
                    <a:cubicBezTo>
                      <a:pt x="10" y="134"/>
                      <a:pt x="9" y="143"/>
                      <a:pt x="9" y="151"/>
                    </a:cubicBezTo>
                    <a:cubicBezTo>
                      <a:pt x="9" y="230"/>
                      <a:pt x="73" y="293"/>
                      <a:pt x="152" y="293"/>
                    </a:cubicBezTo>
                    <a:cubicBezTo>
                      <a:pt x="160" y="293"/>
                      <a:pt x="168" y="293"/>
                      <a:pt x="176" y="291"/>
                    </a:cubicBezTo>
                    <a:cubicBezTo>
                      <a:pt x="189" y="298"/>
                      <a:pt x="203" y="302"/>
                      <a:pt x="218" y="302"/>
                    </a:cubicBezTo>
                    <a:cubicBezTo>
                      <a:pt x="265" y="302"/>
                      <a:pt x="303" y="264"/>
                      <a:pt x="303" y="218"/>
                    </a:cubicBezTo>
                    <a:cubicBezTo>
                      <a:pt x="303" y="202"/>
                      <a:pt x="299" y="188"/>
                      <a:pt x="292" y="176"/>
                    </a:cubicBezTo>
                    <a:moveTo>
                      <a:pt x="218" y="281"/>
                    </a:moveTo>
                    <a:cubicBezTo>
                      <a:pt x="207" y="281"/>
                      <a:pt x="197" y="278"/>
                      <a:pt x="187" y="273"/>
                    </a:cubicBezTo>
                    <a:cubicBezTo>
                      <a:pt x="180" y="269"/>
                      <a:pt x="180" y="269"/>
                      <a:pt x="180" y="269"/>
                    </a:cubicBezTo>
                    <a:cubicBezTo>
                      <a:pt x="173" y="270"/>
                      <a:pt x="173" y="270"/>
                      <a:pt x="173" y="270"/>
                    </a:cubicBezTo>
                    <a:cubicBezTo>
                      <a:pt x="166" y="271"/>
                      <a:pt x="159" y="272"/>
                      <a:pt x="152" y="272"/>
                    </a:cubicBezTo>
                    <a:cubicBezTo>
                      <a:pt x="85" y="272"/>
                      <a:pt x="31" y="218"/>
                      <a:pt x="31" y="151"/>
                    </a:cubicBezTo>
                    <a:cubicBezTo>
                      <a:pt x="31" y="144"/>
                      <a:pt x="31" y="137"/>
                      <a:pt x="33" y="130"/>
                    </a:cubicBezTo>
                    <a:cubicBezTo>
                      <a:pt x="34" y="122"/>
                      <a:pt x="34" y="122"/>
                      <a:pt x="34" y="122"/>
                    </a:cubicBezTo>
                    <a:cubicBezTo>
                      <a:pt x="30" y="115"/>
                      <a:pt x="30" y="115"/>
                      <a:pt x="30" y="115"/>
                    </a:cubicBezTo>
                    <a:cubicBezTo>
                      <a:pt x="25" y="106"/>
                      <a:pt x="22" y="95"/>
                      <a:pt x="22" y="84"/>
                    </a:cubicBezTo>
                    <a:cubicBezTo>
                      <a:pt x="22" y="49"/>
                      <a:pt x="50" y="21"/>
                      <a:pt x="85" y="21"/>
                    </a:cubicBezTo>
                    <a:cubicBezTo>
                      <a:pt x="96" y="21"/>
                      <a:pt x="107" y="24"/>
                      <a:pt x="116" y="29"/>
                    </a:cubicBezTo>
                    <a:cubicBezTo>
                      <a:pt x="123" y="33"/>
                      <a:pt x="123" y="33"/>
                      <a:pt x="123" y="33"/>
                    </a:cubicBezTo>
                    <a:cubicBezTo>
                      <a:pt x="131" y="32"/>
                      <a:pt x="131" y="32"/>
                      <a:pt x="131" y="32"/>
                    </a:cubicBezTo>
                    <a:cubicBezTo>
                      <a:pt x="137" y="31"/>
                      <a:pt x="145" y="30"/>
                      <a:pt x="152" y="30"/>
                    </a:cubicBezTo>
                    <a:cubicBezTo>
                      <a:pt x="218" y="30"/>
                      <a:pt x="273" y="84"/>
                      <a:pt x="273" y="151"/>
                    </a:cubicBezTo>
                    <a:cubicBezTo>
                      <a:pt x="273" y="158"/>
                      <a:pt x="272" y="165"/>
                      <a:pt x="271" y="172"/>
                    </a:cubicBezTo>
                    <a:cubicBezTo>
                      <a:pt x="269" y="180"/>
                      <a:pt x="269" y="180"/>
                      <a:pt x="269" y="180"/>
                    </a:cubicBezTo>
                    <a:cubicBezTo>
                      <a:pt x="273" y="186"/>
                      <a:pt x="273" y="186"/>
                      <a:pt x="273" y="186"/>
                    </a:cubicBezTo>
                    <a:cubicBezTo>
                      <a:pt x="279" y="196"/>
                      <a:pt x="282" y="207"/>
                      <a:pt x="282" y="218"/>
                    </a:cubicBezTo>
                    <a:cubicBezTo>
                      <a:pt x="282" y="252"/>
                      <a:pt x="253" y="281"/>
                      <a:pt x="218" y="281"/>
                    </a:cubicBezTo>
                  </a:path>
                </a:pathLst>
              </a:custGeom>
              <a:grpFill/>
              <a:ln w="9525">
                <a:solidFill>
                  <a:srgbClr val="00000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sp>
            <p:nvSpPr>
              <p:cNvPr id="93" name="Freeform 6">
                <a:extLst>
                  <a:ext uri="{FF2B5EF4-FFF2-40B4-BE49-F238E27FC236}">
                    <a16:creationId xmlns:a16="http://schemas.microsoft.com/office/drawing/2014/main" id="{9E19FE27-DEB8-4149-8B9E-51778CE8B182}"/>
                  </a:ext>
                </a:extLst>
              </p:cNvPr>
              <p:cNvSpPr>
                <a:spLocks/>
              </p:cNvSpPr>
              <p:nvPr/>
            </p:nvSpPr>
            <p:spPr bwMode="auto">
              <a:xfrm>
                <a:off x="5850276" y="4746472"/>
                <a:ext cx="69919" cy="87460"/>
              </a:xfrm>
              <a:custGeom>
                <a:avLst/>
                <a:gdLst>
                  <a:gd name="T0" fmla="*/ 96 w 141"/>
                  <a:gd name="T1" fmla="*/ 74 h 175"/>
                  <a:gd name="T2" fmla="*/ 65 w 141"/>
                  <a:gd name="T3" fmla="*/ 67 h 175"/>
                  <a:gd name="T4" fmla="*/ 39 w 141"/>
                  <a:gd name="T5" fmla="*/ 49 h 175"/>
                  <a:gd name="T6" fmla="*/ 66 w 141"/>
                  <a:gd name="T7" fmla="*/ 29 h 175"/>
                  <a:gd name="T8" fmla="*/ 116 w 141"/>
                  <a:gd name="T9" fmla="*/ 54 h 175"/>
                  <a:gd name="T10" fmla="*/ 134 w 141"/>
                  <a:gd name="T11" fmla="*/ 39 h 175"/>
                  <a:gd name="T12" fmla="*/ 68 w 141"/>
                  <a:gd name="T13" fmla="*/ 0 h 175"/>
                  <a:gd name="T14" fmla="*/ 2 w 141"/>
                  <a:gd name="T15" fmla="*/ 51 h 175"/>
                  <a:gd name="T16" fmla="*/ 43 w 141"/>
                  <a:gd name="T17" fmla="*/ 97 h 175"/>
                  <a:gd name="T18" fmla="*/ 86 w 141"/>
                  <a:gd name="T19" fmla="*/ 108 h 175"/>
                  <a:gd name="T20" fmla="*/ 103 w 141"/>
                  <a:gd name="T21" fmla="*/ 125 h 175"/>
                  <a:gd name="T22" fmla="*/ 71 w 141"/>
                  <a:gd name="T23" fmla="*/ 148 h 175"/>
                  <a:gd name="T24" fmla="*/ 17 w 141"/>
                  <a:gd name="T25" fmla="*/ 117 h 175"/>
                  <a:gd name="T26" fmla="*/ 0 w 141"/>
                  <a:gd name="T27" fmla="*/ 133 h 175"/>
                  <a:gd name="T28" fmla="*/ 71 w 141"/>
                  <a:gd name="T29" fmla="*/ 175 h 175"/>
                  <a:gd name="T30" fmla="*/ 141 w 141"/>
                  <a:gd name="T31" fmla="*/ 122 h 175"/>
                  <a:gd name="T32" fmla="*/ 96 w 141"/>
                  <a:gd name="T33" fmla="*/ 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75">
                    <a:moveTo>
                      <a:pt x="96" y="74"/>
                    </a:moveTo>
                    <a:cubicBezTo>
                      <a:pt x="65" y="67"/>
                      <a:pt x="65" y="67"/>
                      <a:pt x="65" y="67"/>
                    </a:cubicBezTo>
                    <a:cubicBezTo>
                      <a:pt x="52" y="64"/>
                      <a:pt x="39" y="60"/>
                      <a:pt x="39" y="49"/>
                    </a:cubicBezTo>
                    <a:cubicBezTo>
                      <a:pt x="39" y="37"/>
                      <a:pt x="48" y="29"/>
                      <a:pt x="66" y="29"/>
                    </a:cubicBezTo>
                    <a:cubicBezTo>
                      <a:pt x="101" y="29"/>
                      <a:pt x="99" y="54"/>
                      <a:pt x="116" y="54"/>
                    </a:cubicBezTo>
                    <a:cubicBezTo>
                      <a:pt x="126" y="54"/>
                      <a:pt x="134" y="49"/>
                      <a:pt x="134" y="39"/>
                    </a:cubicBezTo>
                    <a:cubicBezTo>
                      <a:pt x="134" y="17"/>
                      <a:pt x="98" y="0"/>
                      <a:pt x="68" y="0"/>
                    </a:cubicBezTo>
                    <a:cubicBezTo>
                      <a:pt x="36" y="0"/>
                      <a:pt x="2" y="14"/>
                      <a:pt x="2" y="51"/>
                    </a:cubicBezTo>
                    <a:cubicBezTo>
                      <a:pt x="2" y="69"/>
                      <a:pt x="8" y="88"/>
                      <a:pt x="43" y="97"/>
                    </a:cubicBezTo>
                    <a:cubicBezTo>
                      <a:pt x="86" y="108"/>
                      <a:pt x="86" y="108"/>
                      <a:pt x="86" y="108"/>
                    </a:cubicBezTo>
                    <a:cubicBezTo>
                      <a:pt x="99" y="111"/>
                      <a:pt x="103" y="118"/>
                      <a:pt x="103" y="125"/>
                    </a:cubicBezTo>
                    <a:cubicBezTo>
                      <a:pt x="103" y="136"/>
                      <a:pt x="91" y="148"/>
                      <a:pt x="71" y="148"/>
                    </a:cubicBezTo>
                    <a:cubicBezTo>
                      <a:pt x="32" y="148"/>
                      <a:pt x="38" y="117"/>
                      <a:pt x="17" y="117"/>
                    </a:cubicBezTo>
                    <a:cubicBezTo>
                      <a:pt x="8" y="117"/>
                      <a:pt x="0" y="124"/>
                      <a:pt x="0" y="133"/>
                    </a:cubicBezTo>
                    <a:cubicBezTo>
                      <a:pt x="0" y="151"/>
                      <a:pt x="23" y="175"/>
                      <a:pt x="71" y="175"/>
                    </a:cubicBezTo>
                    <a:cubicBezTo>
                      <a:pt x="117" y="175"/>
                      <a:pt x="141" y="152"/>
                      <a:pt x="141" y="122"/>
                    </a:cubicBezTo>
                    <a:cubicBezTo>
                      <a:pt x="141" y="103"/>
                      <a:pt x="132" y="82"/>
                      <a:pt x="96" y="74"/>
                    </a:cubicBezTo>
                  </a:path>
                </a:pathLst>
              </a:custGeom>
              <a:grpFill/>
              <a:ln w="9525">
                <a:solidFill>
                  <a:srgbClr val="00000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grpSp>
      </p:grpSp>
      <p:sp>
        <p:nvSpPr>
          <p:cNvPr id="94" name="TextBox 93">
            <a:extLst>
              <a:ext uri="{FF2B5EF4-FFF2-40B4-BE49-F238E27FC236}">
                <a16:creationId xmlns:a16="http://schemas.microsoft.com/office/drawing/2014/main" id="{273B08FF-BD91-4B71-B4B8-970309B02B63}"/>
              </a:ext>
            </a:extLst>
          </p:cNvPr>
          <p:cNvSpPr txBox="1"/>
          <p:nvPr/>
        </p:nvSpPr>
        <p:spPr>
          <a:xfrm>
            <a:off x="6222413" y="3072923"/>
            <a:ext cx="2931621" cy="1838925"/>
          </a:xfrm>
          <a:prstGeom prst="rect">
            <a:avLst/>
          </a:prstGeom>
          <a:noFill/>
        </p:spPr>
        <p:txBody>
          <a:bodyPr wrap="square" lIns="182854" tIns="146284" rIns="182854" bIns="146284" rtlCol="0">
            <a:spAutoFit/>
          </a:bodyPr>
          <a:lstStyle/>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Outlook shows only Skype for Business add-in</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Can join meetings from the respective clients</a:t>
            </a:r>
            <a:endPar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endParaRPr>
          </a:p>
        </p:txBody>
      </p:sp>
      <p:sp>
        <p:nvSpPr>
          <p:cNvPr id="97" name="Rectangle: Rounded Corners 31">
            <a:extLst>
              <a:ext uri="{FF2B5EF4-FFF2-40B4-BE49-F238E27FC236}">
                <a16:creationId xmlns:a16="http://schemas.microsoft.com/office/drawing/2014/main" id="{F7517D4F-CCB1-48B1-AB8A-983559046B3D}"/>
              </a:ext>
            </a:extLst>
          </p:cNvPr>
          <p:cNvSpPr/>
          <p:nvPr/>
        </p:nvSpPr>
        <p:spPr bwMode="auto">
          <a:xfrm>
            <a:off x="10611683" y="455942"/>
            <a:ext cx="1242231" cy="877624"/>
          </a:xfrm>
          <a:prstGeom prst="roundRect">
            <a:avLst>
              <a:gd name="adj" fmla="val 0"/>
            </a:avLst>
          </a:prstGeom>
          <a:solidFill>
            <a:schemeClr val="tx1">
              <a:lumMod val="25000"/>
              <a:lumOff val="75000"/>
            </a:schemeClr>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6243" rIns="182802" bIns="146243"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Meetings attendance only</a:t>
            </a:r>
            <a:endParaRPr kumimoji="0" lang="en-US" sz="1175"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A44D74F2-7795-45F8-993E-2700B21479A9}"/>
              </a:ext>
            </a:extLst>
          </p:cNvPr>
          <p:cNvSpPr/>
          <p:nvPr/>
        </p:nvSpPr>
        <p:spPr>
          <a:xfrm>
            <a:off x="10587016" y="212132"/>
            <a:ext cx="1279189" cy="261445"/>
          </a:xfrm>
          <a:prstGeom prst="rect">
            <a:avLst/>
          </a:prstGeom>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a:ln>
                  <a:noFill/>
                </a:ln>
                <a:solidFill>
                  <a:srgbClr val="2F2F2F"/>
                </a:solidFill>
                <a:effectLst/>
                <a:uLnTx/>
                <a:uFillTx/>
                <a:latin typeface="Segoe UI"/>
                <a:ea typeface="+mn-ea"/>
                <a:cs typeface="+mn-cs"/>
              </a:rPr>
              <a:t>Teams</a:t>
            </a:r>
            <a:endParaRPr kumimoji="0" lang="en-US" sz="1077" b="0" i="0" u="none" strike="noStrike" kern="1200" cap="none" spc="0" normalizeH="0" baseline="0" noProof="0">
              <a:ln>
                <a:noFill/>
              </a:ln>
              <a:solidFill>
                <a:srgbClr val="2F2F2F"/>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90BC29D2-184C-4255-8F3E-03F3BA8078FE}"/>
              </a:ext>
            </a:extLst>
          </p:cNvPr>
          <p:cNvSpPr txBox="1"/>
          <p:nvPr/>
        </p:nvSpPr>
        <p:spPr>
          <a:xfrm>
            <a:off x="230358" y="6412452"/>
            <a:ext cx="11855898" cy="5447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E6E6E6">
                    <a:lumMod val="10000"/>
                  </a:srgbClr>
                </a:solidFill>
                <a:effectLst/>
                <a:uLnTx/>
                <a:uFillTx/>
                <a:latin typeface="Segoe UI"/>
                <a:ea typeface="+mn-ea"/>
                <a:cs typeface="+mn-cs"/>
              </a:rPr>
              <a:t>Special case for users who can’t have cloud</a:t>
            </a:r>
            <a:endParaRPr kumimoji="0" lang="en-US" sz="2400" b="0" i="0" u="none" strike="noStrike" kern="1200" cap="none" spc="0" normalizeH="0" baseline="0" noProof="0">
              <a:ln>
                <a:noFill/>
              </a:ln>
              <a:solidFill>
                <a:srgbClr val="E6E6E6">
                  <a:lumMod val="10000"/>
                </a:srgbClr>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6B0C697-C1DF-4A05-BE52-CD54E6BD08C2}"/>
              </a:ext>
            </a:extLst>
          </p:cNvPr>
          <p:cNvPicPr>
            <a:picLocks noChangeAspect="1"/>
          </p:cNvPicPr>
          <p:nvPr/>
        </p:nvPicPr>
        <p:blipFill>
          <a:blip r:embed="rId6"/>
          <a:stretch>
            <a:fillRect/>
          </a:stretch>
        </p:blipFill>
        <p:spPr>
          <a:xfrm>
            <a:off x="9882642" y="1645219"/>
            <a:ext cx="2152650" cy="4762500"/>
          </a:xfrm>
          <a:prstGeom prst="rect">
            <a:avLst/>
          </a:prstGeom>
        </p:spPr>
      </p:pic>
      <p:pic>
        <p:nvPicPr>
          <p:cNvPr id="95" name="Picture 94">
            <a:extLst>
              <a:ext uri="{FF2B5EF4-FFF2-40B4-BE49-F238E27FC236}">
                <a16:creationId xmlns:a16="http://schemas.microsoft.com/office/drawing/2014/main" id="{24D06666-48CD-4FF0-8855-C2648C45C84B}"/>
              </a:ext>
            </a:extLst>
          </p:cNvPr>
          <p:cNvPicPr>
            <a:picLocks noChangeAspect="1"/>
          </p:cNvPicPr>
          <p:nvPr/>
        </p:nvPicPr>
        <p:blipFill>
          <a:blip r:embed="rId7"/>
          <a:stretch>
            <a:fillRect/>
          </a:stretch>
        </p:blipFill>
        <p:spPr>
          <a:xfrm>
            <a:off x="9279995" y="2932526"/>
            <a:ext cx="2841578" cy="2908984"/>
          </a:xfrm>
          <a:prstGeom prst="rect">
            <a:avLst/>
          </a:prstGeom>
        </p:spPr>
      </p:pic>
    </p:spTree>
    <p:extLst>
      <p:ext uri="{BB962C8B-B14F-4D97-AF65-F5344CB8AC3E}">
        <p14:creationId xmlns:p14="http://schemas.microsoft.com/office/powerpoint/2010/main" val="15435277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A530C282-D243-42A1-A7FA-66B7689F9F6F}"/>
              </a:ext>
            </a:extLst>
          </p:cNvPr>
          <p:cNvGrpSpPr/>
          <p:nvPr/>
        </p:nvGrpSpPr>
        <p:grpSpPr>
          <a:xfrm>
            <a:off x="6230375" y="1566906"/>
            <a:ext cx="5802620" cy="4890520"/>
            <a:chOff x="6230393" y="1566642"/>
            <a:chExt cx="5803443" cy="4891214"/>
          </a:xfrm>
        </p:grpSpPr>
        <p:sp>
          <p:nvSpPr>
            <p:cNvPr id="45" name="TextBox 44">
              <a:extLst>
                <a:ext uri="{FF2B5EF4-FFF2-40B4-BE49-F238E27FC236}">
                  <a16:creationId xmlns:a16="http://schemas.microsoft.com/office/drawing/2014/main" id="{D4D519A1-4F0B-4D2E-A800-DF74ED0B79CC}"/>
                </a:ext>
              </a:extLst>
            </p:cNvPr>
            <p:cNvSpPr txBox="1">
              <a:spLocks/>
            </p:cNvSpPr>
            <p:nvPr/>
          </p:nvSpPr>
          <p:spPr>
            <a:xfrm>
              <a:off x="6230393" y="1566642"/>
              <a:ext cx="5803443" cy="4891214"/>
            </a:xfrm>
            <a:prstGeom prst="rect">
              <a:avLst/>
            </a:prstGeom>
            <a:noFill/>
            <a:ln>
              <a:solidFill>
                <a:schemeClr val="accent4"/>
              </a:solidFill>
            </a:ln>
          </p:spPr>
          <p:txBody>
            <a:bodyPr wrap="square" lIns="182854" tIns="146284"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1C64E663-7BE4-423A-AE7D-1AE24C58CB6C}"/>
                </a:ext>
              </a:extLst>
            </p:cNvPr>
            <p:cNvSpPr txBox="1"/>
            <p:nvPr/>
          </p:nvSpPr>
          <p:spPr>
            <a:xfrm>
              <a:off x="6230393" y="1568000"/>
              <a:ext cx="5803442" cy="544765"/>
            </a:xfrm>
            <a:prstGeom prst="rect">
              <a:avLst/>
            </a:prstGeom>
            <a:noFill/>
            <a:ln>
              <a:solidFill>
                <a:schemeClr val="accent4"/>
              </a:solidFill>
            </a:ln>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a:ea typeface="+mn-ea"/>
                  <a:cs typeface="+mn-cs"/>
                </a:rPr>
                <a:t>Meetings</a:t>
              </a: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EF5AB4B9-B519-4561-B8C5-BDE54EB3A0C5}"/>
              </a:ext>
            </a:extLst>
          </p:cNvPr>
          <p:cNvPicPr>
            <a:picLocks noChangeAspect="1"/>
          </p:cNvPicPr>
          <p:nvPr/>
        </p:nvPicPr>
        <p:blipFill>
          <a:blip r:embed="rId3"/>
          <a:stretch>
            <a:fillRect/>
          </a:stretch>
        </p:blipFill>
        <p:spPr>
          <a:xfrm>
            <a:off x="9944240" y="1657991"/>
            <a:ext cx="2088101" cy="4693513"/>
          </a:xfrm>
          <a:prstGeom prst="rect">
            <a:avLst/>
          </a:prstGeom>
        </p:spPr>
      </p:pic>
      <p:grpSp>
        <p:nvGrpSpPr>
          <p:cNvPr id="51" name="Group 50">
            <a:extLst>
              <a:ext uri="{FF2B5EF4-FFF2-40B4-BE49-F238E27FC236}">
                <a16:creationId xmlns:a16="http://schemas.microsoft.com/office/drawing/2014/main" id="{39A229AF-B5AD-4F96-B93A-317BB5A54E3E}"/>
              </a:ext>
            </a:extLst>
          </p:cNvPr>
          <p:cNvGrpSpPr/>
          <p:nvPr/>
        </p:nvGrpSpPr>
        <p:grpSpPr>
          <a:xfrm>
            <a:off x="343152" y="1571448"/>
            <a:ext cx="5802620" cy="4885979"/>
            <a:chOff x="342335" y="1566642"/>
            <a:chExt cx="5803443" cy="4886672"/>
          </a:xfrm>
        </p:grpSpPr>
        <p:sp>
          <p:nvSpPr>
            <p:cNvPr id="44" name="TextBox 43">
              <a:extLst>
                <a:ext uri="{FF2B5EF4-FFF2-40B4-BE49-F238E27FC236}">
                  <a16:creationId xmlns:a16="http://schemas.microsoft.com/office/drawing/2014/main" id="{334B9A80-9EE7-42F7-88FA-EEAA4E39E221}"/>
                </a:ext>
              </a:extLst>
            </p:cNvPr>
            <p:cNvSpPr txBox="1">
              <a:spLocks/>
            </p:cNvSpPr>
            <p:nvPr/>
          </p:nvSpPr>
          <p:spPr>
            <a:xfrm>
              <a:off x="342335" y="1566642"/>
              <a:ext cx="5803443" cy="4886672"/>
            </a:xfrm>
            <a:prstGeom prst="rect">
              <a:avLst/>
            </a:prstGeom>
            <a:noFill/>
            <a:ln>
              <a:solidFill>
                <a:schemeClr val="accent4"/>
              </a:solidFill>
            </a:ln>
          </p:spPr>
          <p:txBody>
            <a:bodyPr wrap="square" lIns="182854" tIns="146284"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BE94B691-E1B4-411C-9E6B-5577E1DBB8C8}"/>
                </a:ext>
              </a:extLst>
            </p:cNvPr>
            <p:cNvSpPr txBox="1"/>
            <p:nvPr/>
          </p:nvSpPr>
          <p:spPr>
            <a:xfrm>
              <a:off x="342336" y="1566642"/>
              <a:ext cx="5803442" cy="544765"/>
            </a:xfrm>
            <a:prstGeom prst="rect">
              <a:avLst/>
            </a:prstGeom>
            <a:noFill/>
            <a:ln>
              <a:solidFill>
                <a:schemeClr val="accent4"/>
              </a:solidFill>
            </a:ln>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a:ea typeface="+mn-ea"/>
                  <a:cs typeface="+mn-cs"/>
                </a:rPr>
                <a:t>Calling and Chat</a:t>
              </a:r>
            </a:p>
          </p:txBody>
        </p:sp>
      </p:grpSp>
      <p:sp>
        <p:nvSpPr>
          <p:cNvPr id="5" name="Title 4">
            <a:extLst>
              <a:ext uri="{FF2B5EF4-FFF2-40B4-BE49-F238E27FC236}">
                <a16:creationId xmlns:a16="http://schemas.microsoft.com/office/drawing/2014/main" id="{8B583BDF-78FD-4546-AA60-BB9C50F4FD97}"/>
              </a:ext>
            </a:extLst>
          </p:cNvPr>
          <p:cNvSpPr>
            <a:spLocks noGrp="1"/>
          </p:cNvSpPr>
          <p:nvPr>
            <p:ph type="title"/>
          </p:nvPr>
        </p:nvSpPr>
        <p:spPr>
          <a:xfrm>
            <a:off x="269241" y="294826"/>
            <a:ext cx="11655840" cy="1336135"/>
          </a:xfrm>
        </p:spPr>
        <p:txBody>
          <a:bodyPr/>
          <a:lstStyle/>
          <a:p>
            <a:pPr lvl="0"/>
            <a:r>
              <a:rPr lang="en-US" sz="2800" dirty="0"/>
              <a:t>Skype for Business with Teams Collab (Option #2)</a:t>
            </a:r>
            <a:br>
              <a:rPr lang="en-US" sz="2800" dirty="0"/>
            </a:br>
            <a:r>
              <a:rPr lang="en-US" sz="1961" dirty="0">
                <a:latin typeface="Segoe UI" panose="020B0502040204020203" pitchFamily="34" charset="0"/>
                <a:cs typeface="Segoe UI" panose="020B0502040204020203" pitchFamily="34" charset="0"/>
              </a:rPr>
              <a:t>Side-by-Side with Interop </a:t>
            </a:r>
            <a:br>
              <a:rPr lang="en-US" sz="1961" dirty="0">
                <a:latin typeface="Segoe UI" panose="020B0502040204020203" pitchFamily="34" charset="0"/>
                <a:cs typeface="Segoe UI" panose="020B0502040204020203" pitchFamily="34" charset="0"/>
              </a:rPr>
            </a:br>
            <a:r>
              <a:rPr lang="en-US" sz="1961" dirty="0">
                <a:latin typeface="Segoe UI" panose="020B0502040204020203" pitchFamily="34" charset="0"/>
                <a:cs typeface="Segoe UI" panose="020B0502040204020203" pitchFamily="34" charset="0"/>
              </a:rPr>
              <a:t>Teams for group collaboration (and meeting attendance)</a:t>
            </a:r>
            <a:br>
              <a:rPr lang="en-US" sz="1961" dirty="0"/>
            </a:br>
            <a:endParaRPr lang="en-US" sz="1961" dirty="0"/>
          </a:p>
        </p:txBody>
      </p:sp>
      <p:sp>
        <p:nvSpPr>
          <p:cNvPr id="15" name="Freeform 5">
            <a:extLst>
              <a:ext uri="{FF2B5EF4-FFF2-40B4-BE49-F238E27FC236}">
                <a16:creationId xmlns:a16="http://schemas.microsoft.com/office/drawing/2014/main" id="{6EE21DCE-F94C-F44E-99D5-122103EC7ABB}"/>
              </a:ext>
            </a:extLst>
          </p:cNvPr>
          <p:cNvSpPr>
            <a:spLocks noChangeAspect="1" noEditPoints="1"/>
          </p:cNvSpPr>
          <p:nvPr/>
        </p:nvSpPr>
        <p:spPr bwMode="auto">
          <a:xfrm>
            <a:off x="11575445" y="512680"/>
            <a:ext cx="208430" cy="206148"/>
          </a:xfrm>
          <a:custGeom>
            <a:avLst/>
            <a:gdLst>
              <a:gd name="T0" fmla="*/ 801 w 946"/>
              <a:gd name="T1" fmla="*/ 237 h 935"/>
              <a:gd name="T2" fmla="*/ 861 w 946"/>
              <a:gd name="T3" fmla="*/ 213 h 935"/>
              <a:gd name="T4" fmla="*/ 920 w 946"/>
              <a:gd name="T5" fmla="*/ 237 h 935"/>
              <a:gd name="T6" fmla="*/ 945 w 946"/>
              <a:gd name="T7" fmla="*/ 297 h 935"/>
              <a:gd name="T8" fmla="*/ 920 w 946"/>
              <a:gd name="T9" fmla="*/ 357 h 935"/>
              <a:gd name="T10" fmla="*/ 861 w 946"/>
              <a:gd name="T11" fmla="*/ 382 h 935"/>
              <a:gd name="T12" fmla="*/ 801 w 946"/>
              <a:gd name="T13" fmla="*/ 357 h 935"/>
              <a:gd name="T14" fmla="*/ 776 w 946"/>
              <a:gd name="T15" fmla="*/ 297 h 935"/>
              <a:gd name="T16" fmla="*/ 585 w 946"/>
              <a:gd name="T17" fmla="*/ 179 h 935"/>
              <a:gd name="T18" fmla="*/ 638 w 946"/>
              <a:gd name="T19" fmla="*/ 159 h 935"/>
              <a:gd name="T20" fmla="*/ 698 w 946"/>
              <a:gd name="T21" fmla="*/ 184 h 935"/>
              <a:gd name="T22" fmla="*/ 723 w 946"/>
              <a:gd name="T23" fmla="*/ 244 h 935"/>
              <a:gd name="T24" fmla="*/ 698 w 946"/>
              <a:gd name="T25" fmla="*/ 304 h 935"/>
              <a:gd name="T26" fmla="*/ 638 w 946"/>
              <a:gd name="T27" fmla="*/ 329 h 935"/>
              <a:gd name="T28" fmla="*/ 585 w 946"/>
              <a:gd name="T29" fmla="*/ 309 h 935"/>
              <a:gd name="T30" fmla="*/ 744 w 946"/>
              <a:gd name="T31" fmla="*/ 678 h 935"/>
              <a:gd name="T32" fmla="*/ 706 w 946"/>
              <a:gd name="T33" fmla="*/ 747 h 935"/>
              <a:gd name="T34" fmla="*/ 632 w 946"/>
              <a:gd name="T35" fmla="*/ 765 h 935"/>
              <a:gd name="T36" fmla="*/ 585 w 946"/>
              <a:gd name="T37" fmla="*/ 758 h 935"/>
              <a:gd name="T38" fmla="*/ 744 w 946"/>
              <a:gd name="T39" fmla="*/ 383 h 935"/>
              <a:gd name="T40" fmla="*/ 946 w 946"/>
              <a:gd name="T41" fmla="*/ 603 h 935"/>
              <a:gd name="T42" fmla="*/ 903 w 946"/>
              <a:gd name="T43" fmla="*/ 672 h 935"/>
              <a:gd name="T44" fmla="*/ 818 w 946"/>
              <a:gd name="T45" fmla="*/ 691 h 935"/>
              <a:gd name="T46" fmla="*/ 776 w 946"/>
              <a:gd name="T47" fmla="*/ 436 h 935"/>
              <a:gd name="T48" fmla="*/ 946 w 946"/>
              <a:gd name="T49" fmla="*/ 603 h 935"/>
              <a:gd name="T50" fmla="*/ 0 w 946"/>
              <a:gd name="T51" fmla="*/ 839 h 935"/>
              <a:gd name="T52" fmla="*/ 553 w 946"/>
              <a:gd name="T53" fmla="*/ 0 h 935"/>
              <a:gd name="T54" fmla="*/ 404 w 946"/>
              <a:gd name="T55" fmla="*/ 351 h 935"/>
              <a:gd name="T56" fmla="*/ 308 w 946"/>
              <a:gd name="T57" fmla="*/ 634 h 935"/>
              <a:gd name="T58" fmla="*/ 245 w 946"/>
              <a:gd name="T59" fmla="*/ 357 h 935"/>
              <a:gd name="T60" fmla="*/ 149 w 946"/>
              <a:gd name="T61" fmla="*/ 303 h 935"/>
              <a:gd name="T62" fmla="*/ 404 w 946"/>
              <a:gd name="T63" fmla="*/ 35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6" h="935">
                <a:moveTo>
                  <a:pt x="782" y="264"/>
                </a:moveTo>
                <a:cubicBezTo>
                  <a:pt x="787" y="254"/>
                  <a:pt x="793" y="245"/>
                  <a:pt x="801" y="237"/>
                </a:cubicBezTo>
                <a:cubicBezTo>
                  <a:pt x="808" y="230"/>
                  <a:pt x="817" y="224"/>
                  <a:pt x="828" y="219"/>
                </a:cubicBezTo>
                <a:cubicBezTo>
                  <a:pt x="838" y="215"/>
                  <a:pt x="849" y="213"/>
                  <a:pt x="861" y="213"/>
                </a:cubicBezTo>
                <a:cubicBezTo>
                  <a:pt x="872" y="213"/>
                  <a:pt x="883" y="215"/>
                  <a:pt x="893" y="219"/>
                </a:cubicBezTo>
                <a:cubicBezTo>
                  <a:pt x="904" y="224"/>
                  <a:pt x="913" y="230"/>
                  <a:pt x="920" y="237"/>
                </a:cubicBezTo>
                <a:cubicBezTo>
                  <a:pt x="928" y="245"/>
                  <a:pt x="934" y="254"/>
                  <a:pt x="939" y="264"/>
                </a:cubicBezTo>
                <a:cubicBezTo>
                  <a:pt x="943" y="275"/>
                  <a:pt x="945" y="286"/>
                  <a:pt x="945" y="297"/>
                </a:cubicBezTo>
                <a:cubicBezTo>
                  <a:pt x="945" y="309"/>
                  <a:pt x="943" y="320"/>
                  <a:pt x="939" y="330"/>
                </a:cubicBezTo>
                <a:cubicBezTo>
                  <a:pt x="934" y="340"/>
                  <a:pt x="928" y="349"/>
                  <a:pt x="920" y="357"/>
                </a:cubicBezTo>
                <a:cubicBezTo>
                  <a:pt x="913" y="365"/>
                  <a:pt x="904" y="371"/>
                  <a:pt x="893" y="375"/>
                </a:cubicBezTo>
                <a:cubicBezTo>
                  <a:pt x="883" y="380"/>
                  <a:pt x="872" y="382"/>
                  <a:pt x="861" y="382"/>
                </a:cubicBezTo>
                <a:cubicBezTo>
                  <a:pt x="849" y="382"/>
                  <a:pt x="838" y="380"/>
                  <a:pt x="828" y="375"/>
                </a:cubicBezTo>
                <a:cubicBezTo>
                  <a:pt x="817" y="371"/>
                  <a:pt x="808" y="365"/>
                  <a:pt x="801" y="357"/>
                </a:cubicBezTo>
                <a:cubicBezTo>
                  <a:pt x="793" y="349"/>
                  <a:pt x="787" y="340"/>
                  <a:pt x="782" y="330"/>
                </a:cubicBezTo>
                <a:cubicBezTo>
                  <a:pt x="778" y="320"/>
                  <a:pt x="776" y="309"/>
                  <a:pt x="776" y="297"/>
                </a:cubicBezTo>
                <a:cubicBezTo>
                  <a:pt x="776" y="286"/>
                  <a:pt x="778" y="275"/>
                  <a:pt x="782" y="264"/>
                </a:cubicBezTo>
                <a:moveTo>
                  <a:pt x="585" y="179"/>
                </a:moveTo>
                <a:cubicBezTo>
                  <a:pt x="591" y="174"/>
                  <a:pt x="598" y="169"/>
                  <a:pt x="605" y="166"/>
                </a:cubicBezTo>
                <a:cubicBezTo>
                  <a:pt x="616" y="162"/>
                  <a:pt x="626" y="159"/>
                  <a:pt x="638" y="159"/>
                </a:cubicBezTo>
                <a:cubicBezTo>
                  <a:pt x="650" y="159"/>
                  <a:pt x="661" y="162"/>
                  <a:pt x="671" y="166"/>
                </a:cubicBezTo>
                <a:cubicBezTo>
                  <a:pt x="681" y="170"/>
                  <a:pt x="690" y="177"/>
                  <a:pt x="698" y="184"/>
                </a:cubicBezTo>
                <a:cubicBezTo>
                  <a:pt x="706" y="192"/>
                  <a:pt x="712" y="201"/>
                  <a:pt x="716" y="211"/>
                </a:cubicBezTo>
                <a:cubicBezTo>
                  <a:pt x="720" y="221"/>
                  <a:pt x="723" y="232"/>
                  <a:pt x="723" y="244"/>
                </a:cubicBezTo>
                <a:cubicBezTo>
                  <a:pt x="723" y="256"/>
                  <a:pt x="721" y="267"/>
                  <a:pt x="716" y="277"/>
                </a:cubicBezTo>
                <a:cubicBezTo>
                  <a:pt x="712" y="287"/>
                  <a:pt x="706" y="296"/>
                  <a:pt x="698" y="304"/>
                </a:cubicBezTo>
                <a:cubicBezTo>
                  <a:pt x="690" y="312"/>
                  <a:pt x="681" y="318"/>
                  <a:pt x="671" y="322"/>
                </a:cubicBezTo>
                <a:cubicBezTo>
                  <a:pt x="661" y="327"/>
                  <a:pt x="650" y="329"/>
                  <a:pt x="638" y="329"/>
                </a:cubicBezTo>
                <a:cubicBezTo>
                  <a:pt x="626" y="329"/>
                  <a:pt x="616" y="327"/>
                  <a:pt x="605" y="322"/>
                </a:cubicBezTo>
                <a:cubicBezTo>
                  <a:pt x="598" y="319"/>
                  <a:pt x="591" y="315"/>
                  <a:pt x="585" y="309"/>
                </a:cubicBezTo>
                <a:lnTo>
                  <a:pt x="585" y="179"/>
                </a:lnTo>
                <a:close/>
                <a:moveTo>
                  <a:pt x="744" y="678"/>
                </a:moveTo>
                <a:cubicBezTo>
                  <a:pt x="744" y="695"/>
                  <a:pt x="740" y="709"/>
                  <a:pt x="733" y="720"/>
                </a:cubicBezTo>
                <a:cubicBezTo>
                  <a:pt x="726" y="731"/>
                  <a:pt x="717" y="740"/>
                  <a:pt x="706" y="747"/>
                </a:cubicBezTo>
                <a:cubicBezTo>
                  <a:pt x="695" y="753"/>
                  <a:pt x="683" y="758"/>
                  <a:pt x="670" y="761"/>
                </a:cubicBezTo>
                <a:cubicBezTo>
                  <a:pt x="657" y="764"/>
                  <a:pt x="644" y="765"/>
                  <a:pt x="632" y="765"/>
                </a:cubicBezTo>
                <a:cubicBezTo>
                  <a:pt x="624" y="765"/>
                  <a:pt x="615" y="764"/>
                  <a:pt x="607" y="763"/>
                </a:cubicBezTo>
                <a:cubicBezTo>
                  <a:pt x="599" y="762"/>
                  <a:pt x="595" y="760"/>
                  <a:pt x="585" y="758"/>
                </a:cubicBezTo>
                <a:cubicBezTo>
                  <a:pt x="585" y="383"/>
                  <a:pt x="585" y="383"/>
                  <a:pt x="585" y="383"/>
                </a:cubicBezTo>
                <a:cubicBezTo>
                  <a:pt x="744" y="383"/>
                  <a:pt x="744" y="383"/>
                  <a:pt x="744" y="383"/>
                </a:cubicBezTo>
                <a:lnTo>
                  <a:pt x="744" y="678"/>
                </a:lnTo>
                <a:close/>
                <a:moveTo>
                  <a:pt x="946" y="603"/>
                </a:moveTo>
                <a:cubicBezTo>
                  <a:pt x="946" y="620"/>
                  <a:pt x="942" y="634"/>
                  <a:pt x="934" y="645"/>
                </a:cubicBezTo>
                <a:cubicBezTo>
                  <a:pt x="926" y="656"/>
                  <a:pt x="915" y="665"/>
                  <a:pt x="903" y="672"/>
                </a:cubicBezTo>
                <a:cubicBezTo>
                  <a:pt x="891" y="679"/>
                  <a:pt x="877" y="684"/>
                  <a:pt x="862" y="687"/>
                </a:cubicBezTo>
                <a:cubicBezTo>
                  <a:pt x="847" y="689"/>
                  <a:pt x="832" y="691"/>
                  <a:pt x="818" y="691"/>
                </a:cubicBezTo>
                <a:cubicBezTo>
                  <a:pt x="776" y="691"/>
                  <a:pt x="776" y="691"/>
                  <a:pt x="776" y="691"/>
                </a:cubicBezTo>
                <a:cubicBezTo>
                  <a:pt x="776" y="436"/>
                  <a:pt x="776" y="436"/>
                  <a:pt x="776" y="436"/>
                </a:cubicBezTo>
                <a:cubicBezTo>
                  <a:pt x="946" y="436"/>
                  <a:pt x="946" y="436"/>
                  <a:pt x="946" y="436"/>
                </a:cubicBezTo>
                <a:lnTo>
                  <a:pt x="946" y="603"/>
                </a:lnTo>
                <a:close/>
                <a:moveTo>
                  <a:pt x="0" y="96"/>
                </a:moveTo>
                <a:cubicBezTo>
                  <a:pt x="0" y="839"/>
                  <a:pt x="0" y="839"/>
                  <a:pt x="0" y="839"/>
                </a:cubicBezTo>
                <a:cubicBezTo>
                  <a:pt x="553" y="935"/>
                  <a:pt x="553" y="935"/>
                  <a:pt x="553" y="935"/>
                </a:cubicBezTo>
                <a:cubicBezTo>
                  <a:pt x="553" y="0"/>
                  <a:pt x="553" y="0"/>
                  <a:pt x="553" y="0"/>
                </a:cubicBezTo>
                <a:lnTo>
                  <a:pt x="0" y="96"/>
                </a:lnTo>
                <a:close/>
                <a:moveTo>
                  <a:pt x="404" y="351"/>
                </a:moveTo>
                <a:cubicBezTo>
                  <a:pt x="308" y="355"/>
                  <a:pt x="308" y="355"/>
                  <a:pt x="308" y="355"/>
                </a:cubicBezTo>
                <a:cubicBezTo>
                  <a:pt x="308" y="634"/>
                  <a:pt x="308" y="634"/>
                  <a:pt x="308" y="634"/>
                </a:cubicBezTo>
                <a:cubicBezTo>
                  <a:pt x="245" y="630"/>
                  <a:pt x="245" y="630"/>
                  <a:pt x="245" y="630"/>
                </a:cubicBezTo>
                <a:cubicBezTo>
                  <a:pt x="245" y="357"/>
                  <a:pt x="245" y="357"/>
                  <a:pt x="245" y="357"/>
                </a:cubicBezTo>
                <a:cubicBezTo>
                  <a:pt x="149" y="361"/>
                  <a:pt x="149" y="361"/>
                  <a:pt x="149" y="361"/>
                </a:cubicBezTo>
                <a:cubicBezTo>
                  <a:pt x="149" y="303"/>
                  <a:pt x="149" y="303"/>
                  <a:pt x="149" y="303"/>
                </a:cubicBezTo>
                <a:cubicBezTo>
                  <a:pt x="404" y="287"/>
                  <a:pt x="404" y="287"/>
                  <a:pt x="404" y="287"/>
                </a:cubicBezTo>
                <a:lnTo>
                  <a:pt x="404" y="351"/>
                </a:ln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7912FE9-C15F-C841-9CB2-A46B03D74D71}"/>
              </a:ext>
            </a:extLst>
          </p:cNvPr>
          <p:cNvGrpSpPr/>
          <p:nvPr/>
        </p:nvGrpSpPr>
        <p:grpSpPr>
          <a:xfrm>
            <a:off x="9672947" y="512628"/>
            <a:ext cx="205237" cy="206253"/>
            <a:chOff x="5810252" y="4715095"/>
            <a:chExt cx="149966" cy="150708"/>
          </a:xfrm>
          <a:solidFill>
            <a:schemeClr val="bg2"/>
          </a:solidFill>
        </p:grpSpPr>
        <p:sp>
          <p:nvSpPr>
            <p:cNvPr id="18" name="Freeform 5">
              <a:extLst>
                <a:ext uri="{FF2B5EF4-FFF2-40B4-BE49-F238E27FC236}">
                  <a16:creationId xmlns:a16="http://schemas.microsoft.com/office/drawing/2014/main" id="{9CA00BA4-75B0-644F-8A56-06821CDA9A97}"/>
                </a:ext>
              </a:extLst>
            </p:cNvPr>
            <p:cNvSpPr>
              <a:spLocks noEditPoints="1"/>
            </p:cNvSpPr>
            <p:nvPr/>
          </p:nvSpPr>
          <p:spPr bwMode="auto">
            <a:xfrm>
              <a:off x="5810252" y="4715095"/>
              <a:ext cx="149966" cy="150708"/>
            </a:xfrm>
            <a:custGeom>
              <a:avLst/>
              <a:gdLst>
                <a:gd name="T0" fmla="*/ 292 w 303"/>
                <a:gd name="T1" fmla="*/ 176 h 302"/>
                <a:gd name="T2" fmla="*/ 294 w 303"/>
                <a:gd name="T3" fmla="*/ 151 h 302"/>
                <a:gd name="T4" fmla="*/ 152 w 303"/>
                <a:gd name="T5" fmla="*/ 8 h 302"/>
                <a:gd name="T6" fmla="*/ 127 w 303"/>
                <a:gd name="T7" fmla="*/ 11 h 302"/>
                <a:gd name="T8" fmla="*/ 85 w 303"/>
                <a:gd name="T9" fmla="*/ 0 h 302"/>
                <a:gd name="T10" fmla="*/ 0 w 303"/>
                <a:gd name="T11" fmla="*/ 84 h 302"/>
                <a:gd name="T12" fmla="*/ 11 w 303"/>
                <a:gd name="T13" fmla="*/ 126 h 302"/>
                <a:gd name="T14" fmla="*/ 9 w 303"/>
                <a:gd name="T15" fmla="*/ 151 h 302"/>
                <a:gd name="T16" fmla="*/ 152 w 303"/>
                <a:gd name="T17" fmla="*/ 293 h 302"/>
                <a:gd name="T18" fmla="*/ 176 w 303"/>
                <a:gd name="T19" fmla="*/ 291 h 302"/>
                <a:gd name="T20" fmla="*/ 218 w 303"/>
                <a:gd name="T21" fmla="*/ 302 h 302"/>
                <a:gd name="T22" fmla="*/ 303 w 303"/>
                <a:gd name="T23" fmla="*/ 218 h 302"/>
                <a:gd name="T24" fmla="*/ 292 w 303"/>
                <a:gd name="T25" fmla="*/ 176 h 302"/>
                <a:gd name="T26" fmla="*/ 218 w 303"/>
                <a:gd name="T27" fmla="*/ 281 h 302"/>
                <a:gd name="T28" fmla="*/ 187 w 303"/>
                <a:gd name="T29" fmla="*/ 273 h 302"/>
                <a:gd name="T30" fmla="*/ 180 w 303"/>
                <a:gd name="T31" fmla="*/ 269 h 302"/>
                <a:gd name="T32" fmla="*/ 173 w 303"/>
                <a:gd name="T33" fmla="*/ 270 h 302"/>
                <a:gd name="T34" fmla="*/ 152 w 303"/>
                <a:gd name="T35" fmla="*/ 272 h 302"/>
                <a:gd name="T36" fmla="*/ 31 w 303"/>
                <a:gd name="T37" fmla="*/ 151 h 302"/>
                <a:gd name="T38" fmla="*/ 33 w 303"/>
                <a:gd name="T39" fmla="*/ 130 h 302"/>
                <a:gd name="T40" fmla="*/ 34 w 303"/>
                <a:gd name="T41" fmla="*/ 122 h 302"/>
                <a:gd name="T42" fmla="*/ 30 w 303"/>
                <a:gd name="T43" fmla="*/ 115 h 302"/>
                <a:gd name="T44" fmla="*/ 22 w 303"/>
                <a:gd name="T45" fmla="*/ 84 h 302"/>
                <a:gd name="T46" fmla="*/ 85 w 303"/>
                <a:gd name="T47" fmla="*/ 21 h 302"/>
                <a:gd name="T48" fmla="*/ 116 w 303"/>
                <a:gd name="T49" fmla="*/ 29 h 302"/>
                <a:gd name="T50" fmla="*/ 123 w 303"/>
                <a:gd name="T51" fmla="*/ 33 h 302"/>
                <a:gd name="T52" fmla="*/ 131 w 303"/>
                <a:gd name="T53" fmla="*/ 32 h 302"/>
                <a:gd name="T54" fmla="*/ 152 w 303"/>
                <a:gd name="T55" fmla="*/ 30 h 302"/>
                <a:gd name="T56" fmla="*/ 273 w 303"/>
                <a:gd name="T57" fmla="*/ 151 h 302"/>
                <a:gd name="T58" fmla="*/ 271 w 303"/>
                <a:gd name="T59" fmla="*/ 172 h 302"/>
                <a:gd name="T60" fmla="*/ 269 w 303"/>
                <a:gd name="T61" fmla="*/ 180 h 302"/>
                <a:gd name="T62" fmla="*/ 273 w 303"/>
                <a:gd name="T63" fmla="*/ 186 h 302"/>
                <a:gd name="T64" fmla="*/ 282 w 303"/>
                <a:gd name="T65" fmla="*/ 218 h 302"/>
                <a:gd name="T66" fmla="*/ 218 w 303"/>
                <a:gd name="T67" fmla="*/ 28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302">
                  <a:moveTo>
                    <a:pt x="292" y="176"/>
                  </a:moveTo>
                  <a:cubicBezTo>
                    <a:pt x="293" y="168"/>
                    <a:pt x="294" y="159"/>
                    <a:pt x="294" y="151"/>
                  </a:cubicBezTo>
                  <a:cubicBezTo>
                    <a:pt x="294" y="72"/>
                    <a:pt x="230" y="8"/>
                    <a:pt x="152" y="8"/>
                  </a:cubicBezTo>
                  <a:cubicBezTo>
                    <a:pt x="143" y="8"/>
                    <a:pt x="135" y="9"/>
                    <a:pt x="127" y="11"/>
                  </a:cubicBezTo>
                  <a:cubicBezTo>
                    <a:pt x="115" y="4"/>
                    <a:pt x="100" y="0"/>
                    <a:pt x="85" y="0"/>
                  </a:cubicBezTo>
                  <a:cubicBezTo>
                    <a:pt x="38" y="0"/>
                    <a:pt x="0" y="37"/>
                    <a:pt x="0" y="84"/>
                  </a:cubicBezTo>
                  <a:cubicBezTo>
                    <a:pt x="0" y="100"/>
                    <a:pt x="4" y="114"/>
                    <a:pt x="11" y="126"/>
                  </a:cubicBezTo>
                  <a:cubicBezTo>
                    <a:pt x="10" y="134"/>
                    <a:pt x="9" y="143"/>
                    <a:pt x="9" y="151"/>
                  </a:cubicBezTo>
                  <a:cubicBezTo>
                    <a:pt x="9" y="230"/>
                    <a:pt x="73" y="293"/>
                    <a:pt x="152" y="293"/>
                  </a:cubicBezTo>
                  <a:cubicBezTo>
                    <a:pt x="160" y="293"/>
                    <a:pt x="168" y="293"/>
                    <a:pt x="176" y="291"/>
                  </a:cubicBezTo>
                  <a:cubicBezTo>
                    <a:pt x="189" y="298"/>
                    <a:pt x="203" y="302"/>
                    <a:pt x="218" y="302"/>
                  </a:cubicBezTo>
                  <a:cubicBezTo>
                    <a:pt x="265" y="302"/>
                    <a:pt x="303" y="264"/>
                    <a:pt x="303" y="218"/>
                  </a:cubicBezTo>
                  <a:cubicBezTo>
                    <a:pt x="303" y="202"/>
                    <a:pt x="299" y="188"/>
                    <a:pt x="292" y="176"/>
                  </a:cubicBezTo>
                  <a:moveTo>
                    <a:pt x="218" y="281"/>
                  </a:moveTo>
                  <a:cubicBezTo>
                    <a:pt x="207" y="281"/>
                    <a:pt x="197" y="278"/>
                    <a:pt x="187" y="273"/>
                  </a:cubicBezTo>
                  <a:cubicBezTo>
                    <a:pt x="180" y="269"/>
                    <a:pt x="180" y="269"/>
                    <a:pt x="180" y="269"/>
                  </a:cubicBezTo>
                  <a:cubicBezTo>
                    <a:pt x="173" y="270"/>
                    <a:pt x="173" y="270"/>
                    <a:pt x="173" y="270"/>
                  </a:cubicBezTo>
                  <a:cubicBezTo>
                    <a:pt x="166" y="271"/>
                    <a:pt x="159" y="272"/>
                    <a:pt x="152" y="272"/>
                  </a:cubicBezTo>
                  <a:cubicBezTo>
                    <a:pt x="85" y="272"/>
                    <a:pt x="31" y="218"/>
                    <a:pt x="31" y="151"/>
                  </a:cubicBezTo>
                  <a:cubicBezTo>
                    <a:pt x="31" y="144"/>
                    <a:pt x="31" y="137"/>
                    <a:pt x="33" y="130"/>
                  </a:cubicBezTo>
                  <a:cubicBezTo>
                    <a:pt x="34" y="122"/>
                    <a:pt x="34" y="122"/>
                    <a:pt x="34" y="122"/>
                  </a:cubicBezTo>
                  <a:cubicBezTo>
                    <a:pt x="30" y="115"/>
                    <a:pt x="30" y="115"/>
                    <a:pt x="30" y="115"/>
                  </a:cubicBezTo>
                  <a:cubicBezTo>
                    <a:pt x="25" y="106"/>
                    <a:pt x="22" y="95"/>
                    <a:pt x="22" y="84"/>
                  </a:cubicBezTo>
                  <a:cubicBezTo>
                    <a:pt x="22" y="49"/>
                    <a:pt x="50" y="21"/>
                    <a:pt x="85" y="21"/>
                  </a:cubicBezTo>
                  <a:cubicBezTo>
                    <a:pt x="96" y="21"/>
                    <a:pt x="107" y="24"/>
                    <a:pt x="116" y="29"/>
                  </a:cubicBezTo>
                  <a:cubicBezTo>
                    <a:pt x="123" y="33"/>
                    <a:pt x="123" y="33"/>
                    <a:pt x="123" y="33"/>
                  </a:cubicBezTo>
                  <a:cubicBezTo>
                    <a:pt x="131" y="32"/>
                    <a:pt x="131" y="32"/>
                    <a:pt x="131" y="32"/>
                  </a:cubicBezTo>
                  <a:cubicBezTo>
                    <a:pt x="137" y="31"/>
                    <a:pt x="145" y="30"/>
                    <a:pt x="152" y="30"/>
                  </a:cubicBezTo>
                  <a:cubicBezTo>
                    <a:pt x="218" y="30"/>
                    <a:pt x="273" y="84"/>
                    <a:pt x="273" y="151"/>
                  </a:cubicBezTo>
                  <a:cubicBezTo>
                    <a:pt x="273" y="158"/>
                    <a:pt x="272" y="165"/>
                    <a:pt x="271" y="172"/>
                  </a:cubicBezTo>
                  <a:cubicBezTo>
                    <a:pt x="269" y="180"/>
                    <a:pt x="269" y="180"/>
                    <a:pt x="269" y="180"/>
                  </a:cubicBezTo>
                  <a:cubicBezTo>
                    <a:pt x="273" y="186"/>
                    <a:pt x="273" y="186"/>
                    <a:pt x="273" y="186"/>
                  </a:cubicBezTo>
                  <a:cubicBezTo>
                    <a:pt x="279" y="196"/>
                    <a:pt x="282" y="207"/>
                    <a:pt x="282" y="218"/>
                  </a:cubicBezTo>
                  <a:cubicBezTo>
                    <a:pt x="282" y="252"/>
                    <a:pt x="253" y="281"/>
                    <a:pt x="218" y="28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2775271A-67A6-7A4E-85CB-45C8F6001396}"/>
                </a:ext>
              </a:extLst>
            </p:cNvPr>
            <p:cNvSpPr>
              <a:spLocks/>
            </p:cNvSpPr>
            <p:nvPr/>
          </p:nvSpPr>
          <p:spPr bwMode="auto">
            <a:xfrm>
              <a:off x="5850276" y="4746472"/>
              <a:ext cx="69919" cy="87460"/>
            </a:xfrm>
            <a:custGeom>
              <a:avLst/>
              <a:gdLst>
                <a:gd name="T0" fmla="*/ 96 w 141"/>
                <a:gd name="T1" fmla="*/ 74 h 175"/>
                <a:gd name="T2" fmla="*/ 65 w 141"/>
                <a:gd name="T3" fmla="*/ 67 h 175"/>
                <a:gd name="T4" fmla="*/ 39 w 141"/>
                <a:gd name="T5" fmla="*/ 49 h 175"/>
                <a:gd name="T6" fmla="*/ 66 w 141"/>
                <a:gd name="T7" fmla="*/ 29 h 175"/>
                <a:gd name="T8" fmla="*/ 116 w 141"/>
                <a:gd name="T9" fmla="*/ 54 h 175"/>
                <a:gd name="T10" fmla="*/ 134 w 141"/>
                <a:gd name="T11" fmla="*/ 39 h 175"/>
                <a:gd name="T12" fmla="*/ 68 w 141"/>
                <a:gd name="T13" fmla="*/ 0 h 175"/>
                <a:gd name="T14" fmla="*/ 2 w 141"/>
                <a:gd name="T15" fmla="*/ 51 h 175"/>
                <a:gd name="T16" fmla="*/ 43 w 141"/>
                <a:gd name="T17" fmla="*/ 97 h 175"/>
                <a:gd name="T18" fmla="*/ 86 w 141"/>
                <a:gd name="T19" fmla="*/ 108 h 175"/>
                <a:gd name="T20" fmla="*/ 103 w 141"/>
                <a:gd name="T21" fmla="*/ 125 h 175"/>
                <a:gd name="T22" fmla="*/ 71 w 141"/>
                <a:gd name="T23" fmla="*/ 148 h 175"/>
                <a:gd name="T24" fmla="*/ 17 w 141"/>
                <a:gd name="T25" fmla="*/ 117 h 175"/>
                <a:gd name="T26" fmla="*/ 0 w 141"/>
                <a:gd name="T27" fmla="*/ 133 h 175"/>
                <a:gd name="T28" fmla="*/ 71 w 141"/>
                <a:gd name="T29" fmla="*/ 175 h 175"/>
                <a:gd name="T30" fmla="*/ 141 w 141"/>
                <a:gd name="T31" fmla="*/ 122 h 175"/>
                <a:gd name="T32" fmla="*/ 96 w 141"/>
                <a:gd name="T33" fmla="*/ 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75">
                  <a:moveTo>
                    <a:pt x="96" y="74"/>
                  </a:moveTo>
                  <a:cubicBezTo>
                    <a:pt x="65" y="67"/>
                    <a:pt x="65" y="67"/>
                    <a:pt x="65" y="67"/>
                  </a:cubicBezTo>
                  <a:cubicBezTo>
                    <a:pt x="52" y="64"/>
                    <a:pt x="39" y="60"/>
                    <a:pt x="39" y="49"/>
                  </a:cubicBezTo>
                  <a:cubicBezTo>
                    <a:pt x="39" y="37"/>
                    <a:pt x="48" y="29"/>
                    <a:pt x="66" y="29"/>
                  </a:cubicBezTo>
                  <a:cubicBezTo>
                    <a:pt x="101" y="29"/>
                    <a:pt x="99" y="54"/>
                    <a:pt x="116" y="54"/>
                  </a:cubicBezTo>
                  <a:cubicBezTo>
                    <a:pt x="126" y="54"/>
                    <a:pt x="134" y="49"/>
                    <a:pt x="134" y="39"/>
                  </a:cubicBezTo>
                  <a:cubicBezTo>
                    <a:pt x="134" y="17"/>
                    <a:pt x="98" y="0"/>
                    <a:pt x="68" y="0"/>
                  </a:cubicBezTo>
                  <a:cubicBezTo>
                    <a:pt x="36" y="0"/>
                    <a:pt x="2" y="14"/>
                    <a:pt x="2" y="51"/>
                  </a:cubicBezTo>
                  <a:cubicBezTo>
                    <a:pt x="2" y="69"/>
                    <a:pt x="8" y="88"/>
                    <a:pt x="43" y="97"/>
                  </a:cubicBezTo>
                  <a:cubicBezTo>
                    <a:pt x="86" y="108"/>
                    <a:pt x="86" y="108"/>
                    <a:pt x="86" y="108"/>
                  </a:cubicBezTo>
                  <a:cubicBezTo>
                    <a:pt x="99" y="111"/>
                    <a:pt x="103" y="118"/>
                    <a:pt x="103" y="125"/>
                  </a:cubicBezTo>
                  <a:cubicBezTo>
                    <a:pt x="103" y="136"/>
                    <a:pt x="91" y="148"/>
                    <a:pt x="71" y="148"/>
                  </a:cubicBezTo>
                  <a:cubicBezTo>
                    <a:pt x="32" y="148"/>
                    <a:pt x="38" y="117"/>
                    <a:pt x="17" y="117"/>
                  </a:cubicBezTo>
                  <a:cubicBezTo>
                    <a:pt x="8" y="117"/>
                    <a:pt x="0" y="124"/>
                    <a:pt x="0" y="133"/>
                  </a:cubicBezTo>
                  <a:cubicBezTo>
                    <a:pt x="0" y="151"/>
                    <a:pt x="23" y="175"/>
                    <a:pt x="71" y="175"/>
                  </a:cubicBezTo>
                  <a:cubicBezTo>
                    <a:pt x="117" y="175"/>
                    <a:pt x="141" y="152"/>
                    <a:pt x="141" y="122"/>
                  </a:cubicBezTo>
                  <a:cubicBezTo>
                    <a:pt x="141" y="103"/>
                    <a:pt x="132" y="82"/>
                    <a:pt x="96" y="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17BC44F2-F2C2-4FBC-9A75-3B1094E01C6E}"/>
              </a:ext>
            </a:extLst>
          </p:cNvPr>
          <p:cNvGrpSpPr/>
          <p:nvPr/>
        </p:nvGrpSpPr>
        <p:grpSpPr>
          <a:xfrm>
            <a:off x="447474" y="4906700"/>
            <a:ext cx="3052708" cy="1495627"/>
            <a:chOff x="4721332" y="1571757"/>
            <a:chExt cx="3053141" cy="1495839"/>
          </a:xfrm>
        </p:grpSpPr>
        <p:grpSp>
          <p:nvGrpSpPr>
            <p:cNvPr id="28" name="Group 27">
              <a:extLst>
                <a:ext uri="{FF2B5EF4-FFF2-40B4-BE49-F238E27FC236}">
                  <a16:creationId xmlns:a16="http://schemas.microsoft.com/office/drawing/2014/main" id="{BF19B615-2EF5-4B53-9B30-CF51235B62F7}"/>
                </a:ext>
              </a:extLst>
            </p:cNvPr>
            <p:cNvGrpSpPr/>
            <p:nvPr/>
          </p:nvGrpSpPr>
          <p:grpSpPr>
            <a:xfrm>
              <a:off x="4721332" y="1571757"/>
              <a:ext cx="3053141" cy="1495839"/>
              <a:chOff x="5304375" y="1882514"/>
              <a:chExt cx="3859503" cy="1829192"/>
            </a:xfrm>
          </p:grpSpPr>
          <p:pic>
            <p:nvPicPr>
              <p:cNvPr id="30" name="Picture 29">
                <a:extLst>
                  <a:ext uri="{FF2B5EF4-FFF2-40B4-BE49-F238E27FC236}">
                    <a16:creationId xmlns:a16="http://schemas.microsoft.com/office/drawing/2014/main" id="{EC82ECA9-20DB-495D-BDE8-5D7ECF8CC647}"/>
                  </a:ext>
                </a:extLst>
              </p:cNvPr>
              <p:cNvPicPr>
                <a:picLocks noChangeAspect="1"/>
              </p:cNvPicPr>
              <p:nvPr/>
            </p:nvPicPr>
            <p:blipFill>
              <a:blip r:embed="rId4"/>
              <a:stretch>
                <a:fillRect/>
              </a:stretch>
            </p:blipFill>
            <p:spPr>
              <a:xfrm>
                <a:off x="5304375" y="1882514"/>
                <a:ext cx="3859503" cy="1829192"/>
              </a:xfrm>
              <a:prstGeom prst="rect">
                <a:avLst/>
              </a:prstGeom>
            </p:spPr>
          </p:pic>
          <p:pic>
            <p:nvPicPr>
              <p:cNvPr id="31" name="Picture 30">
                <a:extLst>
                  <a:ext uri="{FF2B5EF4-FFF2-40B4-BE49-F238E27FC236}">
                    <a16:creationId xmlns:a16="http://schemas.microsoft.com/office/drawing/2014/main" id="{F64543F1-1B35-4CA3-92D7-4B1BB9185A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4375" y="1882514"/>
                <a:ext cx="3839625" cy="1009657"/>
              </a:xfrm>
              <a:prstGeom prst="rect">
                <a:avLst/>
              </a:prstGeom>
            </p:spPr>
          </p:pic>
        </p:grpSp>
        <p:sp>
          <p:nvSpPr>
            <p:cNvPr id="29" name="Rectangle 28">
              <a:extLst>
                <a:ext uri="{FF2B5EF4-FFF2-40B4-BE49-F238E27FC236}">
                  <a16:creationId xmlns:a16="http://schemas.microsoft.com/office/drawing/2014/main" id="{FACC5A57-C433-4932-8177-2ADF06564D5C}"/>
                </a:ext>
              </a:extLst>
            </p:cNvPr>
            <p:cNvSpPr/>
            <p:nvPr/>
          </p:nvSpPr>
          <p:spPr bwMode="auto">
            <a:xfrm>
              <a:off x="4753320" y="2408038"/>
              <a:ext cx="2989163" cy="457134"/>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TextBox 45">
            <a:extLst>
              <a:ext uri="{FF2B5EF4-FFF2-40B4-BE49-F238E27FC236}">
                <a16:creationId xmlns:a16="http://schemas.microsoft.com/office/drawing/2014/main" id="{8FCBAB2F-CA62-41B4-8D45-1E92509625F9}"/>
              </a:ext>
            </a:extLst>
          </p:cNvPr>
          <p:cNvSpPr txBox="1"/>
          <p:nvPr/>
        </p:nvSpPr>
        <p:spPr>
          <a:xfrm>
            <a:off x="343151" y="2176420"/>
            <a:ext cx="3696876" cy="2769949"/>
          </a:xfrm>
          <a:prstGeom prst="rect">
            <a:avLst/>
          </a:prstGeom>
          <a:noFill/>
        </p:spPr>
        <p:txBody>
          <a:bodyPr wrap="square" lIns="182854" tIns="146284" rIns="182854" bIns="146284" rtlCol="0">
            <a:spAutoFit/>
          </a:bodyPr>
          <a:lstStyle/>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solidFill>
                  <a:srgbClr val="2C292A"/>
                </a:solidFill>
                <a:effectLst/>
                <a:uLnTx/>
                <a:uFillTx/>
                <a:latin typeface="Segoe UI"/>
                <a:ea typeface="+mn-ea"/>
                <a:cs typeface="+mn-cs"/>
              </a:rPr>
              <a:t>Receives any chats and calls in Skype for Business client, regardless of where initiated</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solidFill>
                  <a:srgbClr val="2C292A"/>
                </a:solidFill>
                <a:effectLst/>
                <a:uLnTx/>
                <a:uFillTx/>
                <a:latin typeface="Segoe UI"/>
                <a:ea typeface="+mn-ea"/>
                <a:cs typeface="+mn-cs"/>
              </a:rPr>
              <a:t>Can only initiate chats and calls in Skype for Business</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Skype for Business </a:t>
            </a:r>
            <a:r>
              <a:rPr kumimoji="0" lang="en-US" sz="1765" b="0" i="0" u="none" strike="noStrike" kern="1200" cap="none" spc="0" normalizeH="0" baseline="0" noProof="0">
                <a:ln>
                  <a:noFill/>
                </a:ln>
                <a:solidFill>
                  <a:srgbClr val="2C292A"/>
                </a:solidFill>
                <a:effectLst/>
                <a:uLnTx/>
                <a:uFillTx/>
                <a:latin typeface="Segoe UI"/>
                <a:ea typeface="+mn-ea"/>
                <a:cs typeface="+mn-cs"/>
              </a:rPr>
              <a:t>presence is published to both systems</a:t>
            </a:r>
            <a:endPar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endParaRP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Interoperability available with Teams Only user</a:t>
            </a:r>
          </a:p>
        </p:txBody>
      </p:sp>
      <p:sp>
        <p:nvSpPr>
          <p:cNvPr id="47" name="TextBox 46">
            <a:extLst>
              <a:ext uri="{FF2B5EF4-FFF2-40B4-BE49-F238E27FC236}">
                <a16:creationId xmlns:a16="http://schemas.microsoft.com/office/drawing/2014/main" id="{2A914D4D-106F-4B6A-BD05-412E19D4ED2E}"/>
              </a:ext>
            </a:extLst>
          </p:cNvPr>
          <p:cNvSpPr txBox="1"/>
          <p:nvPr/>
        </p:nvSpPr>
        <p:spPr>
          <a:xfrm>
            <a:off x="6222413" y="2176420"/>
            <a:ext cx="3655771" cy="1945107"/>
          </a:xfrm>
          <a:prstGeom prst="rect">
            <a:avLst/>
          </a:prstGeom>
          <a:noFill/>
        </p:spPr>
        <p:txBody>
          <a:bodyPr wrap="square" lIns="182854" tIns="146284" rIns="182854" bIns="146284" rtlCol="0">
            <a:spAutoFit/>
          </a:bodyPr>
          <a:lstStyle/>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Meeting scheduling available only in Skype for Business</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Outlook shows only Skype for Business add-in </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Can join meetings from the respective clients</a:t>
            </a:r>
          </a:p>
        </p:txBody>
      </p:sp>
      <p:grpSp>
        <p:nvGrpSpPr>
          <p:cNvPr id="38" name="Group 37">
            <a:extLst>
              <a:ext uri="{FF2B5EF4-FFF2-40B4-BE49-F238E27FC236}">
                <a16:creationId xmlns:a16="http://schemas.microsoft.com/office/drawing/2014/main" id="{F2299EDE-A823-4680-AA5A-9747DD23A80D}"/>
              </a:ext>
            </a:extLst>
          </p:cNvPr>
          <p:cNvGrpSpPr/>
          <p:nvPr/>
        </p:nvGrpSpPr>
        <p:grpSpPr>
          <a:xfrm>
            <a:off x="8474787" y="139860"/>
            <a:ext cx="3552005" cy="1341096"/>
            <a:chOff x="8475124" y="139394"/>
            <a:chExt cx="3552509" cy="1341286"/>
          </a:xfrm>
        </p:grpSpPr>
        <p:grpSp>
          <p:nvGrpSpPr>
            <p:cNvPr id="40" name="Group 39">
              <a:extLst>
                <a:ext uri="{FF2B5EF4-FFF2-40B4-BE49-F238E27FC236}">
                  <a16:creationId xmlns:a16="http://schemas.microsoft.com/office/drawing/2014/main" id="{DE0D5744-3F5C-4D18-9EB7-560D2FD6CBA0}"/>
                </a:ext>
              </a:extLst>
            </p:cNvPr>
            <p:cNvGrpSpPr/>
            <p:nvPr/>
          </p:nvGrpSpPr>
          <p:grpSpPr>
            <a:xfrm>
              <a:off x="8690614" y="455521"/>
              <a:ext cx="3162123" cy="877748"/>
              <a:chOff x="5484632" y="1614770"/>
              <a:chExt cx="3587489" cy="1097280"/>
            </a:xfrm>
          </p:grpSpPr>
          <p:sp>
            <p:nvSpPr>
              <p:cNvPr id="59" name="Rectangle: Rounded Corners 67">
                <a:extLst>
                  <a:ext uri="{FF2B5EF4-FFF2-40B4-BE49-F238E27FC236}">
                    <a16:creationId xmlns:a16="http://schemas.microsoft.com/office/drawing/2014/main" id="{FFDF9F9B-21E0-4EE2-A9B1-10691987977D}"/>
                  </a:ext>
                </a:extLst>
              </p:cNvPr>
              <p:cNvSpPr/>
              <p:nvPr/>
            </p:nvSpPr>
            <p:spPr bwMode="auto">
              <a:xfrm>
                <a:off x="7663199" y="1614770"/>
                <a:ext cx="1408922" cy="1097280"/>
              </a:xfrm>
              <a:prstGeom prst="roundRect">
                <a:avLst>
                  <a:gd name="adj" fmla="val 0"/>
                </a:avLst>
              </a:prstGeom>
              <a:solidFill>
                <a:schemeClr val="accent4">
                  <a:lumMod val="50000"/>
                </a:schemeClr>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6243" rIns="182802" bIns="146243"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Collaboration</a:t>
                </a:r>
                <a:endParaRPr kumimoji="0" lang="en-US" sz="1175"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Rounded Corners 40">
                <a:extLst>
                  <a:ext uri="{FF2B5EF4-FFF2-40B4-BE49-F238E27FC236}">
                    <a16:creationId xmlns:a16="http://schemas.microsoft.com/office/drawing/2014/main" id="{F00C5945-08E9-4DAD-B753-516DA89CEC35}"/>
                  </a:ext>
                </a:extLst>
              </p:cNvPr>
              <p:cNvSpPr/>
              <p:nvPr/>
            </p:nvSpPr>
            <p:spPr bwMode="auto">
              <a:xfrm>
                <a:off x="5484632" y="1614770"/>
                <a:ext cx="1408176" cy="1097280"/>
              </a:xfrm>
              <a:prstGeom prst="roundRect">
                <a:avLst>
                  <a:gd name="adj" fmla="val 0"/>
                </a:avLst>
              </a:prstGeom>
              <a:solidFill>
                <a:srgbClr val="0070C0"/>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6243" rIns="182802" bIns="146243"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Chat</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Calling</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Meetings</a:t>
                </a:r>
              </a:p>
            </p:txBody>
          </p:sp>
        </p:grpSp>
        <p:sp>
          <p:nvSpPr>
            <p:cNvPr id="42" name="Rectangle 41">
              <a:extLst>
                <a:ext uri="{FF2B5EF4-FFF2-40B4-BE49-F238E27FC236}">
                  <a16:creationId xmlns:a16="http://schemas.microsoft.com/office/drawing/2014/main" id="{F1D6C75E-8C7A-436A-ABE2-418A7D628273}"/>
                </a:ext>
              </a:extLst>
            </p:cNvPr>
            <p:cNvSpPr/>
            <p:nvPr/>
          </p:nvSpPr>
          <p:spPr>
            <a:xfrm>
              <a:off x="10580052" y="217663"/>
              <a:ext cx="1279371" cy="261482"/>
            </a:xfrm>
            <a:prstGeom prst="rect">
              <a:avLst/>
            </a:prstGeom>
            <a:ln>
              <a:noFill/>
            </a:ln>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a:ln>
                    <a:noFill/>
                  </a:ln>
                  <a:solidFill>
                    <a:srgbClr val="2F2F2F"/>
                  </a:solidFill>
                  <a:effectLst/>
                  <a:uLnTx/>
                  <a:uFillTx/>
                  <a:latin typeface="Segoe UI"/>
                  <a:ea typeface="+mn-ea"/>
                  <a:cs typeface="+mn-cs"/>
                </a:rPr>
                <a:t>Teams</a:t>
              </a:r>
              <a:endParaRPr kumimoji="0" lang="en-US" sz="1077" b="0" i="0" u="none" strike="noStrike" kern="1200" cap="none" spc="0" normalizeH="0" baseline="0" noProof="0">
                <a:ln>
                  <a:noFill/>
                </a:ln>
                <a:solidFill>
                  <a:srgbClr val="2F2F2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9AA1B2AD-04D9-4AB3-8FA0-9D463F008368}"/>
                </a:ext>
              </a:extLst>
            </p:cNvPr>
            <p:cNvSpPr/>
            <p:nvPr/>
          </p:nvSpPr>
          <p:spPr>
            <a:xfrm>
              <a:off x="8475124" y="217664"/>
              <a:ext cx="1646387" cy="261482"/>
            </a:xfrm>
            <a:prstGeom prst="rect">
              <a:avLst/>
            </a:prstGeom>
            <a:ln>
              <a:noFill/>
            </a:ln>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a:ln>
                    <a:noFill/>
                  </a:ln>
                  <a:solidFill>
                    <a:srgbClr val="737373"/>
                  </a:solidFill>
                  <a:effectLst/>
                  <a:uLnTx/>
                  <a:uFillTx/>
                  <a:latin typeface="Segoe UI"/>
                  <a:ea typeface="+mn-ea"/>
                  <a:cs typeface="+mn-cs"/>
                </a:rPr>
                <a:t>Skype for Business</a:t>
              </a:r>
              <a:endParaRPr kumimoji="0" lang="en-US" sz="1077" b="0" i="0" u="none" strike="noStrike" kern="1200" cap="none" spc="0" normalizeH="0" baseline="0" noProof="0">
                <a:ln>
                  <a:noFill/>
                </a:ln>
                <a:solidFill>
                  <a:srgbClr val="737373"/>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E3D8C30-290A-4A3B-8041-94E487A3BC5D}"/>
                </a:ext>
              </a:extLst>
            </p:cNvPr>
            <p:cNvSpPr/>
            <p:nvPr/>
          </p:nvSpPr>
          <p:spPr bwMode="auto">
            <a:xfrm>
              <a:off x="8518331" y="139394"/>
              <a:ext cx="3509302" cy="1341286"/>
            </a:xfrm>
            <a:prstGeom prst="rect">
              <a:avLst/>
            </a:prstGeom>
            <a:no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5">
              <a:extLst>
                <a:ext uri="{FF2B5EF4-FFF2-40B4-BE49-F238E27FC236}">
                  <a16:creationId xmlns:a16="http://schemas.microsoft.com/office/drawing/2014/main" id="{BB23B2DF-B825-4AA5-83DC-FE13092D3001}"/>
                </a:ext>
              </a:extLst>
            </p:cNvPr>
            <p:cNvSpPr>
              <a:spLocks noChangeAspect="1" noEditPoints="1"/>
            </p:cNvSpPr>
            <p:nvPr/>
          </p:nvSpPr>
          <p:spPr bwMode="auto">
            <a:xfrm>
              <a:off x="11576222" y="512266"/>
              <a:ext cx="208459" cy="206178"/>
            </a:xfrm>
            <a:custGeom>
              <a:avLst/>
              <a:gdLst>
                <a:gd name="T0" fmla="*/ 801 w 946"/>
                <a:gd name="T1" fmla="*/ 237 h 935"/>
                <a:gd name="T2" fmla="*/ 861 w 946"/>
                <a:gd name="T3" fmla="*/ 213 h 935"/>
                <a:gd name="T4" fmla="*/ 920 w 946"/>
                <a:gd name="T5" fmla="*/ 237 h 935"/>
                <a:gd name="T6" fmla="*/ 945 w 946"/>
                <a:gd name="T7" fmla="*/ 297 h 935"/>
                <a:gd name="T8" fmla="*/ 920 w 946"/>
                <a:gd name="T9" fmla="*/ 357 h 935"/>
                <a:gd name="T10" fmla="*/ 861 w 946"/>
                <a:gd name="T11" fmla="*/ 382 h 935"/>
                <a:gd name="T12" fmla="*/ 801 w 946"/>
                <a:gd name="T13" fmla="*/ 357 h 935"/>
                <a:gd name="T14" fmla="*/ 776 w 946"/>
                <a:gd name="T15" fmla="*/ 297 h 935"/>
                <a:gd name="T16" fmla="*/ 585 w 946"/>
                <a:gd name="T17" fmla="*/ 179 h 935"/>
                <a:gd name="T18" fmla="*/ 638 w 946"/>
                <a:gd name="T19" fmla="*/ 159 h 935"/>
                <a:gd name="T20" fmla="*/ 698 w 946"/>
                <a:gd name="T21" fmla="*/ 184 h 935"/>
                <a:gd name="T22" fmla="*/ 723 w 946"/>
                <a:gd name="T23" fmla="*/ 244 h 935"/>
                <a:gd name="T24" fmla="*/ 698 w 946"/>
                <a:gd name="T25" fmla="*/ 304 h 935"/>
                <a:gd name="T26" fmla="*/ 638 w 946"/>
                <a:gd name="T27" fmla="*/ 329 h 935"/>
                <a:gd name="T28" fmla="*/ 585 w 946"/>
                <a:gd name="T29" fmla="*/ 309 h 935"/>
                <a:gd name="T30" fmla="*/ 744 w 946"/>
                <a:gd name="T31" fmla="*/ 678 h 935"/>
                <a:gd name="T32" fmla="*/ 706 w 946"/>
                <a:gd name="T33" fmla="*/ 747 h 935"/>
                <a:gd name="T34" fmla="*/ 632 w 946"/>
                <a:gd name="T35" fmla="*/ 765 h 935"/>
                <a:gd name="T36" fmla="*/ 585 w 946"/>
                <a:gd name="T37" fmla="*/ 758 h 935"/>
                <a:gd name="T38" fmla="*/ 744 w 946"/>
                <a:gd name="T39" fmla="*/ 383 h 935"/>
                <a:gd name="T40" fmla="*/ 946 w 946"/>
                <a:gd name="T41" fmla="*/ 603 h 935"/>
                <a:gd name="T42" fmla="*/ 903 w 946"/>
                <a:gd name="T43" fmla="*/ 672 h 935"/>
                <a:gd name="T44" fmla="*/ 818 w 946"/>
                <a:gd name="T45" fmla="*/ 691 h 935"/>
                <a:gd name="T46" fmla="*/ 776 w 946"/>
                <a:gd name="T47" fmla="*/ 436 h 935"/>
                <a:gd name="T48" fmla="*/ 946 w 946"/>
                <a:gd name="T49" fmla="*/ 603 h 935"/>
                <a:gd name="T50" fmla="*/ 0 w 946"/>
                <a:gd name="T51" fmla="*/ 839 h 935"/>
                <a:gd name="T52" fmla="*/ 553 w 946"/>
                <a:gd name="T53" fmla="*/ 0 h 935"/>
                <a:gd name="T54" fmla="*/ 404 w 946"/>
                <a:gd name="T55" fmla="*/ 351 h 935"/>
                <a:gd name="T56" fmla="*/ 308 w 946"/>
                <a:gd name="T57" fmla="*/ 634 h 935"/>
                <a:gd name="T58" fmla="*/ 245 w 946"/>
                <a:gd name="T59" fmla="*/ 357 h 935"/>
                <a:gd name="T60" fmla="*/ 149 w 946"/>
                <a:gd name="T61" fmla="*/ 303 h 935"/>
                <a:gd name="T62" fmla="*/ 404 w 946"/>
                <a:gd name="T63" fmla="*/ 35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6" h="935">
                  <a:moveTo>
                    <a:pt x="782" y="264"/>
                  </a:moveTo>
                  <a:cubicBezTo>
                    <a:pt x="787" y="254"/>
                    <a:pt x="793" y="245"/>
                    <a:pt x="801" y="237"/>
                  </a:cubicBezTo>
                  <a:cubicBezTo>
                    <a:pt x="808" y="230"/>
                    <a:pt x="817" y="224"/>
                    <a:pt x="828" y="219"/>
                  </a:cubicBezTo>
                  <a:cubicBezTo>
                    <a:pt x="838" y="215"/>
                    <a:pt x="849" y="213"/>
                    <a:pt x="861" y="213"/>
                  </a:cubicBezTo>
                  <a:cubicBezTo>
                    <a:pt x="872" y="213"/>
                    <a:pt x="883" y="215"/>
                    <a:pt x="893" y="219"/>
                  </a:cubicBezTo>
                  <a:cubicBezTo>
                    <a:pt x="904" y="224"/>
                    <a:pt x="913" y="230"/>
                    <a:pt x="920" y="237"/>
                  </a:cubicBezTo>
                  <a:cubicBezTo>
                    <a:pt x="928" y="245"/>
                    <a:pt x="934" y="254"/>
                    <a:pt x="939" y="264"/>
                  </a:cubicBezTo>
                  <a:cubicBezTo>
                    <a:pt x="943" y="275"/>
                    <a:pt x="945" y="286"/>
                    <a:pt x="945" y="297"/>
                  </a:cubicBezTo>
                  <a:cubicBezTo>
                    <a:pt x="945" y="309"/>
                    <a:pt x="943" y="320"/>
                    <a:pt x="939" y="330"/>
                  </a:cubicBezTo>
                  <a:cubicBezTo>
                    <a:pt x="934" y="340"/>
                    <a:pt x="928" y="349"/>
                    <a:pt x="920" y="357"/>
                  </a:cubicBezTo>
                  <a:cubicBezTo>
                    <a:pt x="913" y="365"/>
                    <a:pt x="904" y="371"/>
                    <a:pt x="893" y="375"/>
                  </a:cubicBezTo>
                  <a:cubicBezTo>
                    <a:pt x="883" y="380"/>
                    <a:pt x="872" y="382"/>
                    <a:pt x="861" y="382"/>
                  </a:cubicBezTo>
                  <a:cubicBezTo>
                    <a:pt x="849" y="382"/>
                    <a:pt x="838" y="380"/>
                    <a:pt x="828" y="375"/>
                  </a:cubicBezTo>
                  <a:cubicBezTo>
                    <a:pt x="817" y="371"/>
                    <a:pt x="808" y="365"/>
                    <a:pt x="801" y="357"/>
                  </a:cubicBezTo>
                  <a:cubicBezTo>
                    <a:pt x="793" y="349"/>
                    <a:pt x="787" y="340"/>
                    <a:pt x="782" y="330"/>
                  </a:cubicBezTo>
                  <a:cubicBezTo>
                    <a:pt x="778" y="320"/>
                    <a:pt x="776" y="309"/>
                    <a:pt x="776" y="297"/>
                  </a:cubicBezTo>
                  <a:cubicBezTo>
                    <a:pt x="776" y="286"/>
                    <a:pt x="778" y="275"/>
                    <a:pt x="782" y="264"/>
                  </a:cubicBezTo>
                  <a:moveTo>
                    <a:pt x="585" y="179"/>
                  </a:moveTo>
                  <a:cubicBezTo>
                    <a:pt x="591" y="174"/>
                    <a:pt x="598" y="169"/>
                    <a:pt x="605" y="166"/>
                  </a:cubicBezTo>
                  <a:cubicBezTo>
                    <a:pt x="616" y="162"/>
                    <a:pt x="626" y="159"/>
                    <a:pt x="638" y="159"/>
                  </a:cubicBezTo>
                  <a:cubicBezTo>
                    <a:pt x="650" y="159"/>
                    <a:pt x="661" y="162"/>
                    <a:pt x="671" y="166"/>
                  </a:cubicBezTo>
                  <a:cubicBezTo>
                    <a:pt x="681" y="170"/>
                    <a:pt x="690" y="177"/>
                    <a:pt x="698" y="184"/>
                  </a:cubicBezTo>
                  <a:cubicBezTo>
                    <a:pt x="706" y="192"/>
                    <a:pt x="712" y="201"/>
                    <a:pt x="716" y="211"/>
                  </a:cubicBezTo>
                  <a:cubicBezTo>
                    <a:pt x="720" y="221"/>
                    <a:pt x="723" y="232"/>
                    <a:pt x="723" y="244"/>
                  </a:cubicBezTo>
                  <a:cubicBezTo>
                    <a:pt x="723" y="256"/>
                    <a:pt x="721" y="267"/>
                    <a:pt x="716" y="277"/>
                  </a:cubicBezTo>
                  <a:cubicBezTo>
                    <a:pt x="712" y="287"/>
                    <a:pt x="706" y="296"/>
                    <a:pt x="698" y="304"/>
                  </a:cubicBezTo>
                  <a:cubicBezTo>
                    <a:pt x="690" y="312"/>
                    <a:pt x="681" y="318"/>
                    <a:pt x="671" y="322"/>
                  </a:cubicBezTo>
                  <a:cubicBezTo>
                    <a:pt x="661" y="327"/>
                    <a:pt x="650" y="329"/>
                    <a:pt x="638" y="329"/>
                  </a:cubicBezTo>
                  <a:cubicBezTo>
                    <a:pt x="626" y="329"/>
                    <a:pt x="616" y="327"/>
                    <a:pt x="605" y="322"/>
                  </a:cubicBezTo>
                  <a:cubicBezTo>
                    <a:pt x="598" y="319"/>
                    <a:pt x="591" y="315"/>
                    <a:pt x="585" y="309"/>
                  </a:cubicBezTo>
                  <a:lnTo>
                    <a:pt x="585" y="179"/>
                  </a:lnTo>
                  <a:close/>
                  <a:moveTo>
                    <a:pt x="744" y="678"/>
                  </a:moveTo>
                  <a:cubicBezTo>
                    <a:pt x="744" y="695"/>
                    <a:pt x="740" y="709"/>
                    <a:pt x="733" y="720"/>
                  </a:cubicBezTo>
                  <a:cubicBezTo>
                    <a:pt x="726" y="731"/>
                    <a:pt x="717" y="740"/>
                    <a:pt x="706" y="747"/>
                  </a:cubicBezTo>
                  <a:cubicBezTo>
                    <a:pt x="695" y="753"/>
                    <a:pt x="683" y="758"/>
                    <a:pt x="670" y="761"/>
                  </a:cubicBezTo>
                  <a:cubicBezTo>
                    <a:pt x="657" y="764"/>
                    <a:pt x="644" y="765"/>
                    <a:pt x="632" y="765"/>
                  </a:cubicBezTo>
                  <a:cubicBezTo>
                    <a:pt x="624" y="765"/>
                    <a:pt x="615" y="764"/>
                    <a:pt x="607" y="763"/>
                  </a:cubicBezTo>
                  <a:cubicBezTo>
                    <a:pt x="599" y="762"/>
                    <a:pt x="595" y="760"/>
                    <a:pt x="585" y="758"/>
                  </a:cubicBezTo>
                  <a:cubicBezTo>
                    <a:pt x="585" y="383"/>
                    <a:pt x="585" y="383"/>
                    <a:pt x="585" y="383"/>
                  </a:cubicBezTo>
                  <a:cubicBezTo>
                    <a:pt x="744" y="383"/>
                    <a:pt x="744" y="383"/>
                    <a:pt x="744" y="383"/>
                  </a:cubicBezTo>
                  <a:lnTo>
                    <a:pt x="744" y="678"/>
                  </a:lnTo>
                  <a:close/>
                  <a:moveTo>
                    <a:pt x="946" y="603"/>
                  </a:moveTo>
                  <a:cubicBezTo>
                    <a:pt x="946" y="620"/>
                    <a:pt x="942" y="634"/>
                    <a:pt x="934" y="645"/>
                  </a:cubicBezTo>
                  <a:cubicBezTo>
                    <a:pt x="926" y="656"/>
                    <a:pt x="915" y="665"/>
                    <a:pt x="903" y="672"/>
                  </a:cubicBezTo>
                  <a:cubicBezTo>
                    <a:pt x="891" y="679"/>
                    <a:pt x="877" y="684"/>
                    <a:pt x="862" y="687"/>
                  </a:cubicBezTo>
                  <a:cubicBezTo>
                    <a:pt x="847" y="689"/>
                    <a:pt x="832" y="691"/>
                    <a:pt x="818" y="691"/>
                  </a:cubicBezTo>
                  <a:cubicBezTo>
                    <a:pt x="776" y="691"/>
                    <a:pt x="776" y="691"/>
                    <a:pt x="776" y="691"/>
                  </a:cubicBezTo>
                  <a:cubicBezTo>
                    <a:pt x="776" y="436"/>
                    <a:pt x="776" y="436"/>
                    <a:pt x="776" y="436"/>
                  </a:cubicBezTo>
                  <a:cubicBezTo>
                    <a:pt x="946" y="436"/>
                    <a:pt x="946" y="436"/>
                    <a:pt x="946" y="436"/>
                  </a:cubicBezTo>
                  <a:lnTo>
                    <a:pt x="946" y="603"/>
                  </a:lnTo>
                  <a:close/>
                  <a:moveTo>
                    <a:pt x="0" y="96"/>
                  </a:moveTo>
                  <a:cubicBezTo>
                    <a:pt x="0" y="839"/>
                    <a:pt x="0" y="839"/>
                    <a:pt x="0" y="839"/>
                  </a:cubicBezTo>
                  <a:cubicBezTo>
                    <a:pt x="553" y="935"/>
                    <a:pt x="553" y="935"/>
                    <a:pt x="553" y="935"/>
                  </a:cubicBezTo>
                  <a:cubicBezTo>
                    <a:pt x="553" y="0"/>
                    <a:pt x="553" y="0"/>
                    <a:pt x="553" y="0"/>
                  </a:cubicBezTo>
                  <a:lnTo>
                    <a:pt x="0" y="96"/>
                  </a:lnTo>
                  <a:close/>
                  <a:moveTo>
                    <a:pt x="404" y="351"/>
                  </a:moveTo>
                  <a:cubicBezTo>
                    <a:pt x="308" y="355"/>
                    <a:pt x="308" y="355"/>
                    <a:pt x="308" y="355"/>
                  </a:cubicBezTo>
                  <a:cubicBezTo>
                    <a:pt x="308" y="634"/>
                    <a:pt x="308" y="634"/>
                    <a:pt x="308" y="634"/>
                  </a:cubicBezTo>
                  <a:cubicBezTo>
                    <a:pt x="245" y="630"/>
                    <a:pt x="245" y="630"/>
                    <a:pt x="245" y="630"/>
                  </a:cubicBezTo>
                  <a:cubicBezTo>
                    <a:pt x="245" y="357"/>
                    <a:pt x="245" y="357"/>
                    <a:pt x="245" y="357"/>
                  </a:cubicBezTo>
                  <a:cubicBezTo>
                    <a:pt x="149" y="361"/>
                    <a:pt x="149" y="361"/>
                    <a:pt x="149" y="361"/>
                  </a:cubicBezTo>
                  <a:cubicBezTo>
                    <a:pt x="149" y="303"/>
                    <a:pt x="149" y="303"/>
                    <a:pt x="149" y="303"/>
                  </a:cubicBezTo>
                  <a:cubicBezTo>
                    <a:pt x="404" y="287"/>
                    <a:pt x="404" y="287"/>
                    <a:pt x="404" y="287"/>
                  </a:cubicBezTo>
                  <a:lnTo>
                    <a:pt x="404" y="351"/>
                  </a:ln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225C9CCF-DF8E-4C5E-ABAC-59DD8D2E79A1}"/>
                </a:ext>
              </a:extLst>
            </p:cNvPr>
            <p:cNvGrpSpPr/>
            <p:nvPr/>
          </p:nvGrpSpPr>
          <p:grpSpPr>
            <a:xfrm>
              <a:off x="9673454" y="512214"/>
              <a:ext cx="205266" cy="206282"/>
              <a:chOff x="5810252" y="4715095"/>
              <a:chExt cx="149966" cy="150708"/>
            </a:xfrm>
            <a:solidFill>
              <a:schemeClr val="bg2"/>
            </a:solidFill>
          </p:grpSpPr>
          <p:sp>
            <p:nvSpPr>
              <p:cNvPr id="57" name="Freeform 5">
                <a:extLst>
                  <a:ext uri="{FF2B5EF4-FFF2-40B4-BE49-F238E27FC236}">
                    <a16:creationId xmlns:a16="http://schemas.microsoft.com/office/drawing/2014/main" id="{BF44C6A1-E97C-487D-BFB7-D677CE255211}"/>
                  </a:ext>
                </a:extLst>
              </p:cNvPr>
              <p:cNvSpPr>
                <a:spLocks noEditPoints="1"/>
              </p:cNvSpPr>
              <p:nvPr/>
            </p:nvSpPr>
            <p:spPr bwMode="auto">
              <a:xfrm>
                <a:off x="5810252" y="4715095"/>
                <a:ext cx="149966" cy="150708"/>
              </a:xfrm>
              <a:custGeom>
                <a:avLst/>
                <a:gdLst>
                  <a:gd name="T0" fmla="*/ 292 w 303"/>
                  <a:gd name="T1" fmla="*/ 176 h 302"/>
                  <a:gd name="T2" fmla="*/ 294 w 303"/>
                  <a:gd name="T3" fmla="*/ 151 h 302"/>
                  <a:gd name="T4" fmla="*/ 152 w 303"/>
                  <a:gd name="T5" fmla="*/ 8 h 302"/>
                  <a:gd name="T6" fmla="*/ 127 w 303"/>
                  <a:gd name="T7" fmla="*/ 11 h 302"/>
                  <a:gd name="T8" fmla="*/ 85 w 303"/>
                  <a:gd name="T9" fmla="*/ 0 h 302"/>
                  <a:gd name="T10" fmla="*/ 0 w 303"/>
                  <a:gd name="T11" fmla="*/ 84 h 302"/>
                  <a:gd name="T12" fmla="*/ 11 w 303"/>
                  <a:gd name="T13" fmla="*/ 126 h 302"/>
                  <a:gd name="T14" fmla="*/ 9 w 303"/>
                  <a:gd name="T15" fmla="*/ 151 h 302"/>
                  <a:gd name="T16" fmla="*/ 152 w 303"/>
                  <a:gd name="T17" fmla="*/ 293 h 302"/>
                  <a:gd name="T18" fmla="*/ 176 w 303"/>
                  <a:gd name="T19" fmla="*/ 291 h 302"/>
                  <a:gd name="T20" fmla="*/ 218 w 303"/>
                  <a:gd name="T21" fmla="*/ 302 h 302"/>
                  <a:gd name="T22" fmla="*/ 303 w 303"/>
                  <a:gd name="T23" fmla="*/ 218 h 302"/>
                  <a:gd name="T24" fmla="*/ 292 w 303"/>
                  <a:gd name="T25" fmla="*/ 176 h 302"/>
                  <a:gd name="T26" fmla="*/ 218 w 303"/>
                  <a:gd name="T27" fmla="*/ 281 h 302"/>
                  <a:gd name="T28" fmla="*/ 187 w 303"/>
                  <a:gd name="T29" fmla="*/ 273 h 302"/>
                  <a:gd name="T30" fmla="*/ 180 w 303"/>
                  <a:gd name="T31" fmla="*/ 269 h 302"/>
                  <a:gd name="T32" fmla="*/ 173 w 303"/>
                  <a:gd name="T33" fmla="*/ 270 h 302"/>
                  <a:gd name="T34" fmla="*/ 152 w 303"/>
                  <a:gd name="T35" fmla="*/ 272 h 302"/>
                  <a:gd name="T36" fmla="*/ 31 w 303"/>
                  <a:gd name="T37" fmla="*/ 151 h 302"/>
                  <a:gd name="T38" fmla="*/ 33 w 303"/>
                  <a:gd name="T39" fmla="*/ 130 h 302"/>
                  <a:gd name="T40" fmla="*/ 34 w 303"/>
                  <a:gd name="T41" fmla="*/ 122 h 302"/>
                  <a:gd name="T42" fmla="*/ 30 w 303"/>
                  <a:gd name="T43" fmla="*/ 115 h 302"/>
                  <a:gd name="T44" fmla="*/ 22 w 303"/>
                  <a:gd name="T45" fmla="*/ 84 h 302"/>
                  <a:gd name="T46" fmla="*/ 85 w 303"/>
                  <a:gd name="T47" fmla="*/ 21 h 302"/>
                  <a:gd name="T48" fmla="*/ 116 w 303"/>
                  <a:gd name="T49" fmla="*/ 29 h 302"/>
                  <a:gd name="T50" fmla="*/ 123 w 303"/>
                  <a:gd name="T51" fmla="*/ 33 h 302"/>
                  <a:gd name="T52" fmla="*/ 131 w 303"/>
                  <a:gd name="T53" fmla="*/ 32 h 302"/>
                  <a:gd name="T54" fmla="*/ 152 w 303"/>
                  <a:gd name="T55" fmla="*/ 30 h 302"/>
                  <a:gd name="T56" fmla="*/ 273 w 303"/>
                  <a:gd name="T57" fmla="*/ 151 h 302"/>
                  <a:gd name="T58" fmla="*/ 271 w 303"/>
                  <a:gd name="T59" fmla="*/ 172 h 302"/>
                  <a:gd name="T60" fmla="*/ 269 w 303"/>
                  <a:gd name="T61" fmla="*/ 180 h 302"/>
                  <a:gd name="T62" fmla="*/ 273 w 303"/>
                  <a:gd name="T63" fmla="*/ 186 h 302"/>
                  <a:gd name="T64" fmla="*/ 282 w 303"/>
                  <a:gd name="T65" fmla="*/ 218 h 302"/>
                  <a:gd name="T66" fmla="*/ 218 w 303"/>
                  <a:gd name="T67" fmla="*/ 28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302">
                    <a:moveTo>
                      <a:pt x="292" y="176"/>
                    </a:moveTo>
                    <a:cubicBezTo>
                      <a:pt x="293" y="168"/>
                      <a:pt x="294" y="159"/>
                      <a:pt x="294" y="151"/>
                    </a:cubicBezTo>
                    <a:cubicBezTo>
                      <a:pt x="294" y="72"/>
                      <a:pt x="230" y="8"/>
                      <a:pt x="152" y="8"/>
                    </a:cubicBezTo>
                    <a:cubicBezTo>
                      <a:pt x="143" y="8"/>
                      <a:pt x="135" y="9"/>
                      <a:pt x="127" y="11"/>
                    </a:cubicBezTo>
                    <a:cubicBezTo>
                      <a:pt x="115" y="4"/>
                      <a:pt x="100" y="0"/>
                      <a:pt x="85" y="0"/>
                    </a:cubicBezTo>
                    <a:cubicBezTo>
                      <a:pt x="38" y="0"/>
                      <a:pt x="0" y="37"/>
                      <a:pt x="0" y="84"/>
                    </a:cubicBezTo>
                    <a:cubicBezTo>
                      <a:pt x="0" y="100"/>
                      <a:pt x="4" y="114"/>
                      <a:pt x="11" y="126"/>
                    </a:cubicBezTo>
                    <a:cubicBezTo>
                      <a:pt x="10" y="134"/>
                      <a:pt x="9" y="143"/>
                      <a:pt x="9" y="151"/>
                    </a:cubicBezTo>
                    <a:cubicBezTo>
                      <a:pt x="9" y="230"/>
                      <a:pt x="73" y="293"/>
                      <a:pt x="152" y="293"/>
                    </a:cubicBezTo>
                    <a:cubicBezTo>
                      <a:pt x="160" y="293"/>
                      <a:pt x="168" y="293"/>
                      <a:pt x="176" y="291"/>
                    </a:cubicBezTo>
                    <a:cubicBezTo>
                      <a:pt x="189" y="298"/>
                      <a:pt x="203" y="302"/>
                      <a:pt x="218" y="302"/>
                    </a:cubicBezTo>
                    <a:cubicBezTo>
                      <a:pt x="265" y="302"/>
                      <a:pt x="303" y="264"/>
                      <a:pt x="303" y="218"/>
                    </a:cubicBezTo>
                    <a:cubicBezTo>
                      <a:pt x="303" y="202"/>
                      <a:pt x="299" y="188"/>
                      <a:pt x="292" y="176"/>
                    </a:cubicBezTo>
                    <a:moveTo>
                      <a:pt x="218" y="281"/>
                    </a:moveTo>
                    <a:cubicBezTo>
                      <a:pt x="207" y="281"/>
                      <a:pt x="197" y="278"/>
                      <a:pt x="187" y="273"/>
                    </a:cubicBezTo>
                    <a:cubicBezTo>
                      <a:pt x="180" y="269"/>
                      <a:pt x="180" y="269"/>
                      <a:pt x="180" y="269"/>
                    </a:cubicBezTo>
                    <a:cubicBezTo>
                      <a:pt x="173" y="270"/>
                      <a:pt x="173" y="270"/>
                      <a:pt x="173" y="270"/>
                    </a:cubicBezTo>
                    <a:cubicBezTo>
                      <a:pt x="166" y="271"/>
                      <a:pt x="159" y="272"/>
                      <a:pt x="152" y="272"/>
                    </a:cubicBezTo>
                    <a:cubicBezTo>
                      <a:pt x="85" y="272"/>
                      <a:pt x="31" y="218"/>
                      <a:pt x="31" y="151"/>
                    </a:cubicBezTo>
                    <a:cubicBezTo>
                      <a:pt x="31" y="144"/>
                      <a:pt x="31" y="137"/>
                      <a:pt x="33" y="130"/>
                    </a:cubicBezTo>
                    <a:cubicBezTo>
                      <a:pt x="34" y="122"/>
                      <a:pt x="34" y="122"/>
                      <a:pt x="34" y="122"/>
                    </a:cubicBezTo>
                    <a:cubicBezTo>
                      <a:pt x="30" y="115"/>
                      <a:pt x="30" y="115"/>
                      <a:pt x="30" y="115"/>
                    </a:cubicBezTo>
                    <a:cubicBezTo>
                      <a:pt x="25" y="106"/>
                      <a:pt x="22" y="95"/>
                      <a:pt x="22" y="84"/>
                    </a:cubicBezTo>
                    <a:cubicBezTo>
                      <a:pt x="22" y="49"/>
                      <a:pt x="50" y="21"/>
                      <a:pt x="85" y="21"/>
                    </a:cubicBezTo>
                    <a:cubicBezTo>
                      <a:pt x="96" y="21"/>
                      <a:pt x="107" y="24"/>
                      <a:pt x="116" y="29"/>
                    </a:cubicBezTo>
                    <a:cubicBezTo>
                      <a:pt x="123" y="33"/>
                      <a:pt x="123" y="33"/>
                      <a:pt x="123" y="33"/>
                    </a:cubicBezTo>
                    <a:cubicBezTo>
                      <a:pt x="131" y="32"/>
                      <a:pt x="131" y="32"/>
                      <a:pt x="131" y="32"/>
                    </a:cubicBezTo>
                    <a:cubicBezTo>
                      <a:pt x="137" y="31"/>
                      <a:pt x="145" y="30"/>
                      <a:pt x="152" y="30"/>
                    </a:cubicBezTo>
                    <a:cubicBezTo>
                      <a:pt x="218" y="30"/>
                      <a:pt x="273" y="84"/>
                      <a:pt x="273" y="151"/>
                    </a:cubicBezTo>
                    <a:cubicBezTo>
                      <a:pt x="273" y="158"/>
                      <a:pt x="272" y="165"/>
                      <a:pt x="271" y="172"/>
                    </a:cubicBezTo>
                    <a:cubicBezTo>
                      <a:pt x="269" y="180"/>
                      <a:pt x="269" y="180"/>
                      <a:pt x="269" y="180"/>
                    </a:cubicBezTo>
                    <a:cubicBezTo>
                      <a:pt x="273" y="186"/>
                      <a:pt x="273" y="186"/>
                      <a:pt x="273" y="186"/>
                    </a:cubicBezTo>
                    <a:cubicBezTo>
                      <a:pt x="279" y="196"/>
                      <a:pt x="282" y="207"/>
                      <a:pt x="282" y="218"/>
                    </a:cubicBezTo>
                    <a:cubicBezTo>
                      <a:pt x="282" y="252"/>
                      <a:pt x="253" y="281"/>
                      <a:pt x="218" y="281"/>
                    </a:cubicBezTo>
                  </a:path>
                </a:pathLst>
              </a:custGeom>
              <a:grpFill/>
              <a:ln w="9525">
                <a:solidFill>
                  <a:srgbClr val="00000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sp>
            <p:nvSpPr>
              <p:cNvPr id="58" name="Freeform 6">
                <a:extLst>
                  <a:ext uri="{FF2B5EF4-FFF2-40B4-BE49-F238E27FC236}">
                    <a16:creationId xmlns:a16="http://schemas.microsoft.com/office/drawing/2014/main" id="{D014AADA-076B-4C3B-8910-9AC9F7020E0A}"/>
                  </a:ext>
                </a:extLst>
              </p:cNvPr>
              <p:cNvSpPr>
                <a:spLocks/>
              </p:cNvSpPr>
              <p:nvPr/>
            </p:nvSpPr>
            <p:spPr bwMode="auto">
              <a:xfrm>
                <a:off x="5850276" y="4746472"/>
                <a:ext cx="69919" cy="87460"/>
              </a:xfrm>
              <a:custGeom>
                <a:avLst/>
                <a:gdLst>
                  <a:gd name="T0" fmla="*/ 96 w 141"/>
                  <a:gd name="T1" fmla="*/ 74 h 175"/>
                  <a:gd name="T2" fmla="*/ 65 w 141"/>
                  <a:gd name="T3" fmla="*/ 67 h 175"/>
                  <a:gd name="T4" fmla="*/ 39 w 141"/>
                  <a:gd name="T5" fmla="*/ 49 h 175"/>
                  <a:gd name="T6" fmla="*/ 66 w 141"/>
                  <a:gd name="T7" fmla="*/ 29 h 175"/>
                  <a:gd name="T8" fmla="*/ 116 w 141"/>
                  <a:gd name="T9" fmla="*/ 54 h 175"/>
                  <a:gd name="T10" fmla="*/ 134 w 141"/>
                  <a:gd name="T11" fmla="*/ 39 h 175"/>
                  <a:gd name="T12" fmla="*/ 68 w 141"/>
                  <a:gd name="T13" fmla="*/ 0 h 175"/>
                  <a:gd name="T14" fmla="*/ 2 w 141"/>
                  <a:gd name="T15" fmla="*/ 51 h 175"/>
                  <a:gd name="T16" fmla="*/ 43 w 141"/>
                  <a:gd name="T17" fmla="*/ 97 h 175"/>
                  <a:gd name="T18" fmla="*/ 86 w 141"/>
                  <a:gd name="T19" fmla="*/ 108 h 175"/>
                  <a:gd name="T20" fmla="*/ 103 w 141"/>
                  <a:gd name="T21" fmla="*/ 125 h 175"/>
                  <a:gd name="T22" fmla="*/ 71 w 141"/>
                  <a:gd name="T23" fmla="*/ 148 h 175"/>
                  <a:gd name="T24" fmla="*/ 17 w 141"/>
                  <a:gd name="T25" fmla="*/ 117 h 175"/>
                  <a:gd name="T26" fmla="*/ 0 w 141"/>
                  <a:gd name="T27" fmla="*/ 133 h 175"/>
                  <a:gd name="T28" fmla="*/ 71 w 141"/>
                  <a:gd name="T29" fmla="*/ 175 h 175"/>
                  <a:gd name="T30" fmla="*/ 141 w 141"/>
                  <a:gd name="T31" fmla="*/ 122 h 175"/>
                  <a:gd name="T32" fmla="*/ 96 w 141"/>
                  <a:gd name="T33" fmla="*/ 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75">
                    <a:moveTo>
                      <a:pt x="96" y="74"/>
                    </a:moveTo>
                    <a:cubicBezTo>
                      <a:pt x="65" y="67"/>
                      <a:pt x="65" y="67"/>
                      <a:pt x="65" y="67"/>
                    </a:cubicBezTo>
                    <a:cubicBezTo>
                      <a:pt x="52" y="64"/>
                      <a:pt x="39" y="60"/>
                      <a:pt x="39" y="49"/>
                    </a:cubicBezTo>
                    <a:cubicBezTo>
                      <a:pt x="39" y="37"/>
                      <a:pt x="48" y="29"/>
                      <a:pt x="66" y="29"/>
                    </a:cubicBezTo>
                    <a:cubicBezTo>
                      <a:pt x="101" y="29"/>
                      <a:pt x="99" y="54"/>
                      <a:pt x="116" y="54"/>
                    </a:cubicBezTo>
                    <a:cubicBezTo>
                      <a:pt x="126" y="54"/>
                      <a:pt x="134" y="49"/>
                      <a:pt x="134" y="39"/>
                    </a:cubicBezTo>
                    <a:cubicBezTo>
                      <a:pt x="134" y="17"/>
                      <a:pt x="98" y="0"/>
                      <a:pt x="68" y="0"/>
                    </a:cubicBezTo>
                    <a:cubicBezTo>
                      <a:pt x="36" y="0"/>
                      <a:pt x="2" y="14"/>
                      <a:pt x="2" y="51"/>
                    </a:cubicBezTo>
                    <a:cubicBezTo>
                      <a:pt x="2" y="69"/>
                      <a:pt x="8" y="88"/>
                      <a:pt x="43" y="97"/>
                    </a:cubicBezTo>
                    <a:cubicBezTo>
                      <a:pt x="86" y="108"/>
                      <a:pt x="86" y="108"/>
                      <a:pt x="86" y="108"/>
                    </a:cubicBezTo>
                    <a:cubicBezTo>
                      <a:pt x="99" y="111"/>
                      <a:pt x="103" y="118"/>
                      <a:pt x="103" y="125"/>
                    </a:cubicBezTo>
                    <a:cubicBezTo>
                      <a:pt x="103" y="136"/>
                      <a:pt x="91" y="148"/>
                      <a:pt x="71" y="148"/>
                    </a:cubicBezTo>
                    <a:cubicBezTo>
                      <a:pt x="32" y="148"/>
                      <a:pt x="38" y="117"/>
                      <a:pt x="17" y="117"/>
                    </a:cubicBezTo>
                    <a:cubicBezTo>
                      <a:pt x="8" y="117"/>
                      <a:pt x="0" y="124"/>
                      <a:pt x="0" y="133"/>
                    </a:cubicBezTo>
                    <a:cubicBezTo>
                      <a:pt x="0" y="151"/>
                      <a:pt x="23" y="175"/>
                      <a:pt x="71" y="175"/>
                    </a:cubicBezTo>
                    <a:cubicBezTo>
                      <a:pt x="117" y="175"/>
                      <a:pt x="141" y="152"/>
                      <a:pt x="141" y="122"/>
                    </a:cubicBezTo>
                    <a:cubicBezTo>
                      <a:pt x="141" y="103"/>
                      <a:pt x="132" y="82"/>
                      <a:pt x="96" y="74"/>
                    </a:cubicBezTo>
                  </a:path>
                </a:pathLst>
              </a:custGeom>
              <a:grpFill/>
              <a:ln w="9525">
                <a:solidFill>
                  <a:srgbClr val="00000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14A116B8-C8E8-4ECA-AC72-CEA03668AC68}"/>
              </a:ext>
            </a:extLst>
          </p:cNvPr>
          <p:cNvGrpSpPr/>
          <p:nvPr/>
        </p:nvGrpSpPr>
        <p:grpSpPr>
          <a:xfrm>
            <a:off x="6692758" y="4450248"/>
            <a:ext cx="2707463" cy="1365625"/>
            <a:chOff x="7091865" y="3639575"/>
            <a:chExt cx="2989163" cy="1612266"/>
          </a:xfrm>
        </p:grpSpPr>
        <p:pic>
          <p:nvPicPr>
            <p:cNvPr id="66" name="Picture 65">
              <a:extLst>
                <a:ext uri="{FF2B5EF4-FFF2-40B4-BE49-F238E27FC236}">
                  <a16:creationId xmlns:a16="http://schemas.microsoft.com/office/drawing/2014/main" id="{48F1CE24-D8AF-4ECF-BC89-0FA2C712EEF5}"/>
                </a:ext>
              </a:extLst>
            </p:cNvPr>
            <p:cNvPicPr>
              <a:picLocks noChangeAspect="1"/>
            </p:cNvPicPr>
            <p:nvPr/>
          </p:nvPicPr>
          <p:blipFill>
            <a:blip r:embed="rId6"/>
            <a:stretch>
              <a:fillRect/>
            </a:stretch>
          </p:blipFill>
          <p:spPr>
            <a:xfrm>
              <a:off x="7091865" y="3639575"/>
              <a:ext cx="2989163" cy="1612266"/>
            </a:xfrm>
            <a:prstGeom prst="rect">
              <a:avLst/>
            </a:prstGeom>
          </p:spPr>
        </p:pic>
        <p:sp>
          <p:nvSpPr>
            <p:cNvPr id="67" name="Rectangle 66">
              <a:extLst>
                <a:ext uri="{FF2B5EF4-FFF2-40B4-BE49-F238E27FC236}">
                  <a16:creationId xmlns:a16="http://schemas.microsoft.com/office/drawing/2014/main" id="{5C324F24-C7C7-4666-B223-DD1574ED0C08}"/>
                </a:ext>
              </a:extLst>
            </p:cNvPr>
            <p:cNvSpPr/>
            <p:nvPr/>
          </p:nvSpPr>
          <p:spPr bwMode="auto">
            <a:xfrm>
              <a:off x="9159548" y="3979337"/>
              <a:ext cx="889112" cy="1263268"/>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2" name="Picture 61">
            <a:extLst>
              <a:ext uri="{FF2B5EF4-FFF2-40B4-BE49-F238E27FC236}">
                <a16:creationId xmlns:a16="http://schemas.microsoft.com/office/drawing/2014/main" id="{0C03FCB5-BDBE-4C97-98CC-3CECBE359440}"/>
              </a:ext>
            </a:extLst>
          </p:cNvPr>
          <p:cNvPicPr>
            <a:picLocks noChangeAspect="1"/>
          </p:cNvPicPr>
          <p:nvPr/>
        </p:nvPicPr>
        <p:blipFill>
          <a:blip r:embed="rId7"/>
          <a:stretch>
            <a:fillRect/>
          </a:stretch>
        </p:blipFill>
        <p:spPr>
          <a:xfrm>
            <a:off x="4040681" y="1646641"/>
            <a:ext cx="2093728" cy="4714946"/>
          </a:xfrm>
          <a:prstGeom prst="rect">
            <a:avLst/>
          </a:prstGeom>
        </p:spPr>
      </p:pic>
      <p:sp>
        <p:nvSpPr>
          <p:cNvPr id="43" name="TextBox 42">
            <a:extLst>
              <a:ext uri="{FF2B5EF4-FFF2-40B4-BE49-F238E27FC236}">
                <a16:creationId xmlns:a16="http://schemas.microsoft.com/office/drawing/2014/main" id="{38A5A0A3-A97B-4A62-B872-760145303870}"/>
              </a:ext>
            </a:extLst>
          </p:cNvPr>
          <p:cNvSpPr txBox="1"/>
          <p:nvPr/>
        </p:nvSpPr>
        <p:spPr>
          <a:xfrm>
            <a:off x="230358" y="6412452"/>
            <a:ext cx="11855898" cy="5447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Exceptional situations for very large or complex organizations; r</a:t>
            </a:r>
            <a:r>
              <a:rPr kumimoji="0" lang="en-US" sz="1800" b="0" i="0" u="none" strike="noStrike" kern="1200" cap="none" spc="0" normalizeH="0" baseline="0" noProof="0">
                <a:ln>
                  <a:noFill/>
                </a:ln>
                <a:solidFill>
                  <a:srgbClr val="E6E6E6">
                    <a:lumMod val="10000"/>
                  </a:srgbClr>
                </a:solidFill>
                <a:effectLst/>
                <a:uLnTx/>
                <a:uFillTx/>
                <a:latin typeface="Segoe UI"/>
                <a:ea typeface="+mn-ea"/>
                <a:cs typeface="+mn-cs"/>
              </a:rPr>
              <a:t>equires IT Pro setting, management</a:t>
            </a:r>
            <a:endParaRPr kumimoji="0" lang="en-US" sz="2400" b="0" i="0" u="none" strike="noStrike" kern="1200" cap="none" spc="0" normalizeH="0" baseline="0" noProof="0">
              <a:ln>
                <a:noFill/>
              </a:ln>
              <a:solidFill>
                <a:srgbClr val="E6E6E6">
                  <a:lumMod val="10000"/>
                </a:srgbClr>
              </a:solidFill>
              <a:effectLst/>
              <a:uLnTx/>
              <a:uFillTx/>
              <a:latin typeface="Segoe UI"/>
              <a:ea typeface="+mn-ea"/>
              <a:cs typeface="+mn-cs"/>
            </a:endParaRPr>
          </a:p>
        </p:txBody>
      </p:sp>
    </p:spTree>
    <p:extLst>
      <p:ext uri="{BB962C8B-B14F-4D97-AF65-F5344CB8AC3E}">
        <p14:creationId xmlns:p14="http://schemas.microsoft.com/office/powerpoint/2010/main" val="30564649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A530C282-D243-42A1-A7FA-66B7689F9F6F}"/>
              </a:ext>
            </a:extLst>
          </p:cNvPr>
          <p:cNvGrpSpPr/>
          <p:nvPr/>
        </p:nvGrpSpPr>
        <p:grpSpPr>
          <a:xfrm>
            <a:off x="6230375" y="1566906"/>
            <a:ext cx="5802620" cy="4890520"/>
            <a:chOff x="6230393" y="1566642"/>
            <a:chExt cx="5803443" cy="4891214"/>
          </a:xfrm>
        </p:grpSpPr>
        <p:sp>
          <p:nvSpPr>
            <p:cNvPr id="45" name="TextBox 44">
              <a:extLst>
                <a:ext uri="{FF2B5EF4-FFF2-40B4-BE49-F238E27FC236}">
                  <a16:creationId xmlns:a16="http://schemas.microsoft.com/office/drawing/2014/main" id="{D4D519A1-4F0B-4D2E-A800-DF74ED0B79CC}"/>
                </a:ext>
              </a:extLst>
            </p:cNvPr>
            <p:cNvSpPr txBox="1">
              <a:spLocks/>
            </p:cNvSpPr>
            <p:nvPr/>
          </p:nvSpPr>
          <p:spPr>
            <a:xfrm>
              <a:off x="6230393" y="1566642"/>
              <a:ext cx="5803443" cy="4891214"/>
            </a:xfrm>
            <a:prstGeom prst="rect">
              <a:avLst/>
            </a:prstGeom>
            <a:noFill/>
            <a:ln>
              <a:solidFill>
                <a:schemeClr val="accent4"/>
              </a:solidFill>
            </a:ln>
          </p:spPr>
          <p:txBody>
            <a:bodyPr wrap="square" lIns="182854" tIns="146284"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50" name="TextBox 49">
              <a:extLst>
                <a:ext uri="{FF2B5EF4-FFF2-40B4-BE49-F238E27FC236}">
                  <a16:creationId xmlns:a16="http://schemas.microsoft.com/office/drawing/2014/main" id="{1C64E663-7BE4-423A-AE7D-1AE24C58CB6C}"/>
                </a:ext>
              </a:extLst>
            </p:cNvPr>
            <p:cNvSpPr txBox="1"/>
            <p:nvPr/>
          </p:nvSpPr>
          <p:spPr>
            <a:xfrm>
              <a:off x="6230393" y="1568000"/>
              <a:ext cx="5803442" cy="544765"/>
            </a:xfrm>
            <a:prstGeom prst="rect">
              <a:avLst/>
            </a:prstGeom>
            <a:noFill/>
            <a:ln>
              <a:solidFill>
                <a:schemeClr val="accent4"/>
              </a:solidFill>
            </a:ln>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a:ea typeface="+mn-ea"/>
                  <a:cs typeface="+mn-cs"/>
                </a:rPr>
                <a:t>Meetings</a:t>
              </a:r>
              <a:endParaRPr kumimoji="0" lang="en-US" sz="1600" b="0" i="0" u="none" strike="noStrike" kern="1200" cap="none" spc="0" normalizeH="0" baseline="0" noProof="0">
                <a:ln>
                  <a:noFill/>
                </a:ln>
                <a:solidFill>
                  <a:srgbClr val="D83B01"/>
                </a:solidFill>
                <a:effectLst/>
                <a:uLnTx/>
                <a:uFillTx/>
                <a:latin typeface="Segoe UI"/>
                <a:ea typeface="+mn-ea"/>
                <a:cs typeface="+mn-cs"/>
              </a:endParaRPr>
            </a:p>
          </p:txBody>
        </p:sp>
      </p:grpSp>
      <p:pic>
        <p:nvPicPr>
          <p:cNvPr id="8" name="Picture 7">
            <a:extLst>
              <a:ext uri="{FF2B5EF4-FFF2-40B4-BE49-F238E27FC236}">
                <a16:creationId xmlns:a16="http://schemas.microsoft.com/office/drawing/2014/main" id="{BAAFDC31-F073-4B61-8A54-630C025197F7}"/>
              </a:ext>
            </a:extLst>
          </p:cNvPr>
          <p:cNvPicPr>
            <a:picLocks noChangeAspect="1"/>
          </p:cNvPicPr>
          <p:nvPr/>
        </p:nvPicPr>
        <p:blipFill>
          <a:blip r:embed="rId3"/>
          <a:stretch>
            <a:fillRect/>
          </a:stretch>
        </p:blipFill>
        <p:spPr>
          <a:xfrm>
            <a:off x="9951989" y="1651823"/>
            <a:ext cx="2088969" cy="4742903"/>
          </a:xfrm>
          <a:prstGeom prst="rect">
            <a:avLst/>
          </a:prstGeom>
        </p:spPr>
      </p:pic>
      <p:grpSp>
        <p:nvGrpSpPr>
          <p:cNvPr id="51" name="Group 50">
            <a:extLst>
              <a:ext uri="{FF2B5EF4-FFF2-40B4-BE49-F238E27FC236}">
                <a16:creationId xmlns:a16="http://schemas.microsoft.com/office/drawing/2014/main" id="{39A229AF-B5AD-4F96-B93A-317BB5A54E3E}"/>
              </a:ext>
            </a:extLst>
          </p:cNvPr>
          <p:cNvGrpSpPr/>
          <p:nvPr/>
        </p:nvGrpSpPr>
        <p:grpSpPr>
          <a:xfrm>
            <a:off x="343152" y="1571448"/>
            <a:ext cx="5802620" cy="4885979"/>
            <a:chOff x="342335" y="1566642"/>
            <a:chExt cx="5803443" cy="4886672"/>
          </a:xfrm>
        </p:grpSpPr>
        <p:sp>
          <p:nvSpPr>
            <p:cNvPr id="44" name="TextBox 43">
              <a:extLst>
                <a:ext uri="{FF2B5EF4-FFF2-40B4-BE49-F238E27FC236}">
                  <a16:creationId xmlns:a16="http://schemas.microsoft.com/office/drawing/2014/main" id="{334B9A80-9EE7-42F7-88FA-EEAA4E39E221}"/>
                </a:ext>
              </a:extLst>
            </p:cNvPr>
            <p:cNvSpPr txBox="1">
              <a:spLocks/>
            </p:cNvSpPr>
            <p:nvPr/>
          </p:nvSpPr>
          <p:spPr>
            <a:xfrm>
              <a:off x="342335" y="1566642"/>
              <a:ext cx="5803443" cy="4886672"/>
            </a:xfrm>
            <a:prstGeom prst="rect">
              <a:avLst/>
            </a:prstGeom>
            <a:noFill/>
            <a:ln>
              <a:solidFill>
                <a:schemeClr val="accent4"/>
              </a:solidFill>
            </a:ln>
          </p:spPr>
          <p:txBody>
            <a:bodyPr wrap="square" lIns="182854" tIns="146284" rIns="182854" bIns="146284"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endParaRPr>
            </a:p>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srgbClr val="2C292A"/>
                    </a:gs>
                    <a:gs pos="30000">
                      <a:srgbClr val="2C292A"/>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BE94B691-E1B4-411C-9E6B-5577E1DBB8C8}"/>
                </a:ext>
              </a:extLst>
            </p:cNvPr>
            <p:cNvSpPr txBox="1"/>
            <p:nvPr/>
          </p:nvSpPr>
          <p:spPr>
            <a:xfrm>
              <a:off x="342336" y="1566642"/>
              <a:ext cx="5803442" cy="544765"/>
            </a:xfrm>
            <a:prstGeom prst="rect">
              <a:avLst/>
            </a:prstGeom>
            <a:noFill/>
            <a:ln>
              <a:solidFill>
                <a:schemeClr val="accent4"/>
              </a:solidFill>
            </a:ln>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a:ea typeface="+mn-ea"/>
                  <a:cs typeface="+mn-cs"/>
                </a:rPr>
                <a:t>Calling and Chat</a:t>
              </a:r>
            </a:p>
          </p:txBody>
        </p:sp>
      </p:grpSp>
      <p:pic>
        <p:nvPicPr>
          <p:cNvPr id="6" name="Picture 5">
            <a:extLst>
              <a:ext uri="{FF2B5EF4-FFF2-40B4-BE49-F238E27FC236}">
                <a16:creationId xmlns:a16="http://schemas.microsoft.com/office/drawing/2014/main" id="{789EF176-C530-40F3-BF2B-6DBD5423224E}"/>
              </a:ext>
            </a:extLst>
          </p:cNvPr>
          <p:cNvPicPr>
            <a:picLocks noChangeAspect="1"/>
          </p:cNvPicPr>
          <p:nvPr/>
        </p:nvPicPr>
        <p:blipFill>
          <a:blip r:embed="rId4"/>
          <a:stretch>
            <a:fillRect/>
          </a:stretch>
        </p:blipFill>
        <p:spPr>
          <a:xfrm>
            <a:off x="4040681" y="1646641"/>
            <a:ext cx="2093728" cy="4714946"/>
          </a:xfrm>
          <a:prstGeom prst="rect">
            <a:avLst/>
          </a:prstGeom>
        </p:spPr>
      </p:pic>
      <p:sp>
        <p:nvSpPr>
          <p:cNvPr id="5" name="Title 4">
            <a:extLst>
              <a:ext uri="{FF2B5EF4-FFF2-40B4-BE49-F238E27FC236}">
                <a16:creationId xmlns:a16="http://schemas.microsoft.com/office/drawing/2014/main" id="{8B583BDF-78FD-4546-AA60-BB9C50F4FD97}"/>
              </a:ext>
            </a:extLst>
          </p:cNvPr>
          <p:cNvSpPr>
            <a:spLocks noGrp="1"/>
          </p:cNvSpPr>
          <p:nvPr>
            <p:ph type="title"/>
          </p:nvPr>
        </p:nvSpPr>
        <p:spPr>
          <a:xfrm>
            <a:off x="269241" y="289628"/>
            <a:ext cx="11655840" cy="1046440"/>
          </a:xfrm>
        </p:spPr>
        <p:txBody>
          <a:bodyPr/>
          <a:lstStyle/>
          <a:p>
            <a:pPr lvl="0"/>
            <a:r>
              <a:rPr lang="en-US" sz="2800"/>
              <a:t>Skype for Business with Teams Collab and Meetings</a:t>
            </a:r>
            <a:br>
              <a:rPr lang="en-US" sz="2800"/>
            </a:br>
            <a:r>
              <a:rPr lang="en-US" sz="1960">
                <a:latin typeface="Segoe UI" panose="020B0502040204020203" pitchFamily="34" charset="0"/>
                <a:cs typeface="Segoe UI" panose="020B0502040204020203" pitchFamily="34" charset="0"/>
              </a:rPr>
              <a:t>Side-by-Side with Interop </a:t>
            </a:r>
            <a:br>
              <a:rPr lang="en-US" sz="1960">
                <a:latin typeface="Segoe UI" panose="020B0502040204020203" pitchFamily="34" charset="0"/>
                <a:cs typeface="Segoe UI" panose="020B0502040204020203" pitchFamily="34" charset="0"/>
              </a:rPr>
            </a:br>
            <a:r>
              <a:rPr lang="en-US" sz="1960" b="1">
                <a:latin typeface="Segoe UI" panose="020B0502040204020203" pitchFamily="34" charset="0"/>
                <a:cs typeface="Segoe UI" panose="020B0502040204020203" pitchFamily="34" charset="0"/>
              </a:rPr>
              <a:t>Meetings First</a:t>
            </a:r>
            <a:r>
              <a:rPr lang="en-US" sz="1960">
                <a:latin typeface="Segoe UI" panose="020B0502040204020203" pitchFamily="34" charset="0"/>
                <a:cs typeface="Segoe UI" panose="020B0502040204020203" pitchFamily="34" charset="0"/>
              </a:rPr>
              <a:t>: Teams for group collaboration and meeting scheduling</a:t>
            </a:r>
            <a:endParaRPr lang="en-US" sz="1960"/>
          </a:p>
        </p:txBody>
      </p:sp>
      <p:grpSp>
        <p:nvGrpSpPr>
          <p:cNvPr id="27" name="Group 26">
            <a:extLst>
              <a:ext uri="{FF2B5EF4-FFF2-40B4-BE49-F238E27FC236}">
                <a16:creationId xmlns:a16="http://schemas.microsoft.com/office/drawing/2014/main" id="{17BC44F2-F2C2-4FBC-9A75-3B1094E01C6E}"/>
              </a:ext>
            </a:extLst>
          </p:cNvPr>
          <p:cNvGrpSpPr/>
          <p:nvPr/>
        </p:nvGrpSpPr>
        <p:grpSpPr>
          <a:xfrm>
            <a:off x="447474" y="4906700"/>
            <a:ext cx="3052708" cy="1495627"/>
            <a:chOff x="4721332" y="1571757"/>
            <a:chExt cx="3053141" cy="1495839"/>
          </a:xfrm>
        </p:grpSpPr>
        <p:grpSp>
          <p:nvGrpSpPr>
            <p:cNvPr id="28" name="Group 27">
              <a:extLst>
                <a:ext uri="{FF2B5EF4-FFF2-40B4-BE49-F238E27FC236}">
                  <a16:creationId xmlns:a16="http://schemas.microsoft.com/office/drawing/2014/main" id="{BF19B615-2EF5-4B53-9B30-CF51235B62F7}"/>
                </a:ext>
              </a:extLst>
            </p:cNvPr>
            <p:cNvGrpSpPr/>
            <p:nvPr/>
          </p:nvGrpSpPr>
          <p:grpSpPr>
            <a:xfrm>
              <a:off x="4721332" y="1571757"/>
              <a:ext cx="3053141" cy="1495839"/>
              <a:chOff x="5304375" y="1882514"/>
              <a:chExt cx="3859503" cy="1829192"/>
            </a:xfrm>
          </p:grpSpPr>
          <p:pic>
            <p:nvPicPr>
              <p:cNvPr id="30" name="Picture 29">
                <a:extLst>
                  <a:ext uri="{FF2B5EF4-FFF2-40B4-BE49-F238E27FC236}">
                    <a16:creationId xmlns:a16="http://schemas.microsoft.com/office/drawing/2014/main" id="{EC82ECA9-20DB-495D-BDE8-5D7ECF8CC647}"/>
                  </a:ext>
                </a:extLst>
              </p:cNvPr>
              <p:cNvPicPr>
                <a:picLocks noChangeAspect="1"/>
              </p:cNvPicPr>
              <p:nvPr/>
            </p:nvPicPr>
            <p:blipFill>
              <a:blip r:embed="rId5"/>
              <a:stretch>
                <a:fillRect/>
              </a:stretch>
            </p:blipFill>
            <p:spPr>
              <a:xfrm>
                <a:off x="5304375" y="1882514"/>
                <a:ext cx="3859503" cy="1829192"/>
              </a:xfrm>
              <a:prstGeom prst="rect">
                <a:avLst/>
              </a:prstGeom>
            </p:spPr>
          </p:pic>
          <p:pic>
            <p:nvPicPr>
              <p:cNvPr id="31" name="Picture 30">
                <a:extLst>
                  <a:ext uri="{FF2B5EF4-FFF2-40B4-BE49-F238E27FC236}">
                    <a16:creationId xmlns:a16="http://schemas.microsoft.com/office/drawing/2014/main" id="{F64543F1-1B35-4CA3-92D7-4B1BB9185A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4375" y="1882514"/>
                <a:ext cx="3839625" cy="1009657"/>
              </a:xfrm>
              <a:prstGeom prst="rect">
                <a:avLst/>
              </a:prstGeom>
            </p:spPr>
          </p:pic>
        </p:grpSp>
        <p:sp>
          <p:nvSpPr>
            <p:cNvPr id="29" name="Rectangle 28">
              <a:extLst>
                <a:ext uri="{FF2B5EF4-FFF2-40B4-BE49-F238E27FC236}">
                  <a16:creationId xmlns:a16="http://schemas.microsoft.com/office/drawing/2014/main" id="{FACC5A57-C433-4932-8177-2ADF06564D5C}"/>
                </a:ext>
              </a:extLst>
            </p:cNvPr>
            <p:cNvSpPr/>
            <p:nvPr/>
          </p:nvSpPr>
          <p:spPr bwMode="auto">
            <a:xfrm>
              <a:off x="4753320" y="2408038"/>
              <a:ext cx="2989163" cy="457134"/>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6" name="TextBox 45">
            <a:extLst>
              <a:ext uri="{FF2B5EF4-FFF2-40B4-BE49-F238E27FC236}">
                <a16:creationId xmlns:a16="http://schemas.microsoft.com/office/drawing/2014/main" id="{8FCBAB2F-CA62-41B4-8D45-1E92509625F9}"/>
              </a:ext>
            </a:extLst>
          </p:cNvPr>
          <p:cNvSpPr txBox="1"/>
          <p:nvPr/>
        </p:nvSpPr>
        <p:spPr>
          <a:xfrm>
            <a:off x="343151" y="2176420"/>
            <a:ext cx="3603691" cy="2769949"/>
          </a:xfrm>
          <a:prstGeom prst="rect">
            <a:avLst/>
          </a:prstGeom>
          <a:noFill/>
        </p:spPr>
        <p:txBody>
          <a:bodyPr wrap="square" lIns="182854" tIns="146284" rIns="182854" bIns="146284" rtlCol="0">
            <a:spAutoFit/>
          </a:bodyPr>
          <a:lstStyle/>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solidFill>
                  <a:srgbClr val="2C292A"/>
                </a:solidFill>
                <a:effectLst/>
                <a:uLnTx/>
                <a:uFillTx/>
                <a:latin typeface="Segoe UI"/>
                <a:ea typeface="+mn-ea"/>
                <a:cs typeface="+mn-cs"/>
              </a:rPr>
              <a:t>Receives any chats and calls in Skype for Business client, regardless of where initiated</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solidFill>
                  <a:srgbClr val="2C292A"/>
                </a:solidFill>
                <a:effectLst/>
                <a:uLnTx/>
                <a:uFillTx/>
                <a:latin typeface="Segoe UI"/>
                <a:ea typeface="+mn-ea"/>
                <a:cs typeface="+mn-cs"/>
              </a:rPr>
              <a:t>Can only initiate chats and calls in Skype for Business</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Skype for Business </a:t>
            </a:r>
            <a:r>
              <a:rPr kumimoji="0" lang="en-US" sz="1765" b="0" i="0" u="none" strike="noStrike" kern="1200" cap="none" spc="0" normalizeH="0" baseline="0" noProof="0">
                <a:ln>
                  <a:noFill/>
                </a:ln>
                <a:solidFill>
                  <a:srgbClr val="2C292A"/>
                </a:solidFill>
                <a:effectLst/>
                <a:uLnTx/>
                <a:uFillTx/>
                <a:latin typeface="Segoe UI"/>
                <a:ea typeface="+mn-ea"/>
                <a:cs typeface="+mn-cs"/>
              </a:rPr>
              <a:t>presence is published to both systems</a:t>
            </a:r>
            <a:endPar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endParaRP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Interoperability available with Teams Only user</a:t>
            </a:r>
          </a:p>
        </p:txBody>
      </p:sp>
      <p:sp>
        <p:nvSpPr>
          <p:cNvPr id="47" name="TextBox 46">
            <a:extLst>
              <a:ext uri="{FF2B5EF4-FFF2-40B4-BE49-F238E27FC236}">
                <a16:creationId xmlns:a16="http://schemas.microsoft.com/office/drawing/2014/main" id="{2A914D4D-106F-4B6A-BD05-412E19D4ED2E}"/>
              </a:ext>
            </a:extLst>
          </p:cNvPr>
          <p:cNvSpPr txBox="1"/>
          <p:nvPr/>
        </p:nvSpPr>
        <p:spPr>
          <a:xfrm>
            <a:off x="6222413" y="2176420"/>
            <a:ext cx="3543255" cy="1945107"/>
          </a:xfrm>
          <a:prstGeom prst="rect">
            <a:avLst/>
          </a:prstGeom>
          <a:noFill/>
        </p:spPr>
        <p:txBody>
          <a:bodyPr wrap="square" lIns="182854" tIns="146284" rIns="182854" bIns="146284" rtlCol="0">
            <a:spAutoFit/>
          </a:bodyPr>
          <a:lstStyle/>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Meeting scheduling available only in Teams</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Outlook shows only Teams add-in </a:t>
            </a:r>
          </a:p>
          <a:p>
            <a:pPr marL="285695" marR="0" lvl="0" indent="-285695" algn="l" defTabSz="914225"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65" b="0" i="0" u="none" strike="noStrike" kern="1200" cap="none" spc="0" normalizeH="0" baseline="0" noProof="0">
                <a:ln>
                  <a:noFill/>
                </a:ln>
                <a:gradFill>
                  <a:gsLst>
                    <a:gs pos="2917">
                      <a:srgbClr val="2C292A"/>
                    </a:gs>
                    <a:gs pos="30000">
                      <a:srgbClr val="2C292A"/>
                    </a:gs>
                  </a:gsLst>
                  <a:lin ang="5400000" scaled="0"/>
                </a:gradFill>
                <a:effectLst/>
                <a:uLnTx/>
                <a:uFillTx/>
                <a:latin typeface="Segoe UI"/>
                <a:ea typeface="+mn-ea"/>
                <a:cs typeface="+mn-cs"/>
              </a:rPr>
              <a:t>Can join meetings from the respective clients</a:t>
            </a:r>
          </a:p>
        </p:txBody>
      </p:sp>
      <p:grpSp>
        <p:nvGrpSpPr>
          <p:cNvPr id="77" name="Group 76">
            <a:extLst>
              <a:ext uri="{FF2B5EF4-FFF2-40B4-BE49-F238E27FC236}">
                <a16:creationId xmlns:a16="http://schemas.microsoft.com/office/drawing/2014/main" id="{C25414A2-DFB5-4353-80B4-CE314653235D}"/>
              </a:ext>
            </a:extLst>
          </p:cNvPr>
          <p:cNvGrpSpPr/>
          <p:nvPr/>
        </p:nvGrpSpPr>
        <p:grpSpPr>
          <a:xfrm>
            <a:off x="8489367" y="139860"/>
            <a:ext cx="3537425" cy="1341096"/>
            <a:chOff x="8489706" y="139394"/>
            <a:chExt cx="3537927" cy="1341286"/>
          </a:xfrm>
        </p:grpSpPr>
        <p:sp>
          <p:nvSpPr>
            <p:cNvPr id="78" name="Rectangle: Rounded Corners 68">
              <a:extLst>
                <a:ext uri="{FF2B5EF4-FFF2-40B4-BE49-F238E27FC236}">
                  <a16:creationId xmlns:a16="http://schemas.microsoft.com/office/drawing/2014/main" id="{E5CD6494-1320-4CDE-946F-6821F1F33287}"/>
                </a:ext>
              </a:extLst>
            </p:cNvPr>
            <p:cNvSpPr/>
            <p:nvPr/>
          </p:nvSpPr>
          <p:spPr bwMode="auto">
            <a:xfrm>
              <a:off x="10611921" y="456559"/>
              <a:ext cx="1242125" cy="876492"/>
            </a:xfrm>
            <a:prstGeom prst="roundRect">
              <a:avLst>
                <a:gd name="adj" fmla="val 0"/>
              </a:avLst>
            </a:prstGeom>
            <a:solidFill>
              <a:schemeClr val="accent4">
                <a:lumMod val="50000"/>
              </a:schemeClr>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6243" rIns="182802" bIns="146243"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Meetings</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Collaboration</a:t>
              </a:r>
              <a:endParaRPr kumimoji="0" lang="en-US" sz="1175"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0" name="Rectangle: Rounded Corners 45">
              <a:extLst>
                <a:ext uri="{FF2B5EF4-FFF2-40B4-BE49-F238E27FC236}">
                  <a16:creationId xmlns:a16="http://schemas.microsoft.com/office/drawing/2014/main" id="{53FB889C-8AED-47CD-A590-9B220F5DE58E}"/>
                </a:ext>
              </a:extLst>
            </p:cNvPr>
            <p:cNvSpPr/>
            <p:nvPr/>
          </p:nvSpPr>
          <p:spPr bwMode="auto">
            <a:xfrm>
              <a:off x="8694159" y="456559"/>
              <a:ext cx="1241467" cy="876492"/>
            </a:xfrm>
            <a:prstGeom prst="roundRect">
              <a:avLst>
                <a:gd name="adj" fmla="val 0"/>
              </a:avLst>
            </a:prstGeom>
            <a:solidFill>
              <a:srgbClr val="0070C0"/>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6243" rIns="182802" bIns="146243"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Chat</a:t>
              </a:r>
            </a:p>
            <a:p>
              <a:pPr marL="0" marR="0" lvl="0" indent="0" algn="l" defTabSz="914049" rtl="0" eaLnBrk="1" fontAlgn="auto" latinLnBrk="0" hangingPunct="1">
                <a:lnSpc>
                  <a:spcPct val="90000"/>
                </a:lnSpc>
                <a:spcBef>
                  <a:spcPts val="0"/>
                </a:spcBef>
                <a:spcAft>
                  <a:spcPts val="294"/>
                </a:spcAft>
                <a:buClrTx/>
                <a:buSzTx/>
                <a:buFontTx/>
                <a:buNone/>
                <a:tabLst/>
                <a:defRPr/>
              </a:pPr>
              <a:r>
                <a:rPr kumimoji="0" lang="en-US" sz="1175" b="0" i="0" u="none" strike="noStrike" kern="1200" cap="none" spc="0" normalizeH="0" baseline="0" noProof="0">
                  <a:ln>
                    <a:noFill/>
                  </a:ln>
                  <a:solidFill>
                    <a:srgbClr val="FFFFFF"/>
                  </a:solidFill>
                  <a:effectLst/>
                  <a:uLnTx/>
                  <a:uFillTx/>
                  <a:latin typeface="Segoe UI"/>
                  <a:ea typeface="+mn-ea"/>
                  <a:cs typeface="+mn-cs"/>
                </a:rPr>
                <a:t>Calling</a:t>
              </a:r>
            </a:p>
          </p:txBody>
        </p:sp>
        <p:sp>
          <p:nvSpPr>
            <p:cNvPr id="81" name="Rectangle 80">
              <a:extLst>
                <a:ext uri="{FF2B5EF4-FFF2-40B4-BE49-F238E27FC236}">
                  <a16:creationId xmlns:a16="http://schemas.microsoft.com/office/drawing/2014/main" id="{A56A6823-9F48-4034-8ECE-135D0EDAD3F4}"/>
                </a:ext>
              </a:extLst>
            </p:cNvPr>
            <p:cNvSpPr/>
            <p:nvPr/>
          </p:nvSpPr>
          <p:spPr>
            <a:xfrm>
              <a:off x="10594633" y="217205"/>
              <a:ext cx="1279371" cy="261482"/>
            </a:xfrm>
            <a:prstGeom prst="rect">
              <a:avLst/>
            </a:prstGeom>
            <a:ln>
              <a:noFill/>
            </a:ln>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a:ln>
                    <a:noFill/>
                  </a:ln>
                  <a:solidFill>
                    <a:srgbClr val="2F2F2F"/>
                  </a:solidFill>
                  <a:effectLst/>
                  <a:uLnTx/>
                  <a:uFillTx/>
                  <a:latin typeface="Segoe UI"/>
                  <a:ea typeface="+mn-ea"/>
                  <a:cs typeface="+mn-cs"/>
                </a:rPr>
                <a:t>Teams</a:t>
              </a:r>
              <a:endParaRPr kumimoji="0" lang="en-US" sz="1077" b="0" i="0" u="none" strike="noStrike" kern="1200" cap="none" spc="0" normalizeH="0" baseline="0" noProof="0">
                <a:ln>
                  <a:noFill/>
                </a:ln>
                <a:solidFill>
                  <a:srgbClr val="2F2F2F"/>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A786ADC4-C643-4047-A262-0D333D48ADDE}"/>
                </a:ext>
              </a:extLst>
            </p:cNvPr>
            <p:cNvSpPr/>
            <p:nvPr/>
          </p:nvSpPr>
          <p:spPr>
            <a:xfrm>
              <a:off x="8489706" y="217206"/>
              <a:ext cx="1646387" cy="261482"/>
            </a:xfrm>
            <a:prstGeom prst="rect">
              <a:avLst/>
            </a:prstGeom>
            <a:ln>
              <a:noFill/>
            </a:ln>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a:ln>
                    <a:noFill/>
                  </a:ln>
                  <a:solidFill>
                    <a:srgbClr val="737373"/>
                  </a:solidFill>
                  <a:effectLst/>
                  <a:uLnTx/>
                  <a:uFillTx/>
                  <a:latin typeface="Segoe UI"/>
                  <a:ea typeface="+mn-ea"/>
                  <a:cs typeface="+mn-cs"/>
                </a:rPr>
                <a:t>Skype for Business</a:t>
              </a:r>
              <a:endParaRPr kumimoji="0" lang="en-US" sz="1077" b="0" i="0" u="none" strike="noStrike" kern="1200" cap="none" spc="0" normalizeH="0" baseline="0" noProof="0">
                <a:ln>
                  <a:noFill/>
                </a:ln>
                <a:solidFill>
                  <a:srgbClr val="737373"/>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218860B8-6234-48EB-8785-444A4B873624}"/>
                </a:ext>
              </a:extLst>
            </p:cNvPr>
            <p:cNvSpPr/>
            <p:nvPr/>
          </p:nvSpPr>
          <p:spPr bwMode="auto">
            <a:xfrm>
              <a:off x="8518331" y="139394"/>
              <a:ext cx="3509302" cy="1341286"/>
            </a:xfrm>
            <a:prstGeom prst="rect">
              <a:avLst/>
            </a:prstGeom>
            <a:noFill/>
            <a:ln>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5">
              <a:extLst>
                <a:ext uri="{FF2B5EF4-FFF2-40B4-BE49-F238E27FC236}">
                  <a16:creationId xmlns:a16="http://schemas.microsoft.com/office/drawing/2014/main" id="{A20AB569-0D3D-407A-AF26-24844DFBEA56}"/>
                </a:ext>
              </a:extLst>
            </p:cNvPr>
            <p:cNvSpPr>
              <a:spLocks noChangeAspect="1" noEditPoints="1"/>
            </p:cNvSpPr>
            <p:nvPr/>
          </p:nvSpPr>
          <p:spPr bwMode="auto">
            <a:xfrm>
              <a:off x="11576222" y="512266"/>
              <a:ext cx="208459" cy="206178"/>
            </a:xfrm>
            <a:custGeom>
              <a:avLst/>
              <a:gdLst>
                <a:gd name="T0" fmla="*/ 801 w 946"/>
                <a:gd name="T1" fmla="*/ 237 h 935"/>
                <a:gd name="T2" fmla="*/ 861 w 946"/>
                <a:gd name="T3" fmla="*/ 213 h 935"/>
                <a:gd name="T4" fmla="*/ 920 w 946"/>
                <a:gd name="T5" fmla="*/ 237 h 935"/>
                <a:gd name="T6" fmla="*/ 945 w 946"/>
                <a:gd name="T7" fmla="*/ 297 h 935"/>
                <a:gd name="T8" fmla="*/ 920 w 946"/>
                <a:gd name="T9" fmla="*/ 357 h 935"/>
                <a:gd name="T10" fmla="*/ 861 w 946"/>
                <a:gd name="T11" fmla="*/ 382 h 935"/>
                <a:gd name="T12" fmla="*/ 801 w 946"/>
                <a:gd name="T13" fmla="*/ 357 h 935"/>
                <a:gd name="T14" fmla="*/ 776 w 946"/>
                <a:gd name="T15" fmla="*/ 297 h 935"/>
                <a:gd name="T16" fmla="*/ 585 w 946"/>
                <a:gd name="T17" fmla="*/ 179 h 935"/>
                <a:gd name="T18" fmla="*/ 638 w 946"/>
                <a:gd name="T19" fmla="*/ 159 h 935"/>
                <a:gd name="T20" fmla="*/ 698 w 946"/>
                <a:gd name="T21" fmla="*/ 184 h 935"/>
                <a:gd name="T22" fmla="*/ 723 w 946"/>
                <a:gd name="T23" fmla="*/ 244 h 935"/>
                <a:gd name="T24" fmla="*/ 698 w 946"/>
                <a:gd name="T25" fmla="*/ 304 h 935"/>
                <a:gd name="T26" fmla="*/ 638 w 946"/>
                <a:gd name="T27" fmla="*/ 329 h 935"/>
                <a:gd name="T28" fmla="*/ 585 w 946"/>
                <a:gd name="T29" fmla="*/ 309 h 935"/>
                <a:gd name="T30" fmla="*/ 744 w 946"/>
                <a:gd name="T31" fmla="*/ 678 h 935"/>
                <a:gd name="T32" fmla="*/ 706 w 946"/>
                <a:gd name="T33" fmla="*/ 747 h 935"/>
                <a:gd name="T34" fmla="*/ 632 w 946"/>
                <a:gd name="T35" fmla="*/ 765 h 935"/>
                <a:gd name="T36" fmla="*/ 585 w 946"/>
                <a:gd name="T37" fmla="*/ 758 h 935"/>
                <a:gd name="T38" fmla="*/ 744 w 946"/>
                <a:gd name="T39" fmla="*/ 383 h 935"/>
                <a:gd name="T40" fmla="*/ 946 w 946"/>
                <a:gd name="T41" fmla="*/ 603 h 935"/>
                <a:gd name="T42" fmla="*/ 903 w 946"/>
                <a:gd name="T43" fmla="*/ 672 h 935"/>
                <a:gd name="T44" fmla="*/ 818 w 946"/>
                <a:gd name="T45" fmla="*/ 691 h 935"/>
                <a:gd name="T46" fmla="*/ 776 w 946"/>
                <a:gd name="T47" fmla="*/ 436 h 935"/>
                <a:gd name="T48" fmla="*/ 946 w 946"/>
                <a:gd name="T49" fmla="*/ 603 h 935"/>
                <a:gd name="T50" fmla="*/ 0 w 946"/>
                <a:gd name="T51" fmla="*/ 839 h 935"/>
                <a:gd name="T52" fmla="*/ 553 w 946"/>
                <a:gd name="T53" fmla="*/ 0 h 935"/>
                <a:gd name="T54" fmla="*/ 404 w 946"/>
                <a:gd name="T55" fmla="*/ 351 h 935"/>
                <a:gd name="T56" fmla="*/ 308 w 946"/>
                <a:gd name="T57" fmla="*/ 634 h 935"/>
                <a:gd name="T58" fmla="*/ 245 w 946"/>
                <a:gd name="T59" fmla="*/ 357 h 935"/>
                <a:gd name="T60" fmla="*/ 149 w 946"/>
                <a:gd name="T61" fmla="*/ 303 h 935"/>
                <a:gd name="T62" fmla="*/ 404 w 946"/>
                <a:gd name="T63" fmla="*/ 35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46" h="935">
                  <a:moveTo>
                    <a:pt x="782" y="264"/>
                  </a:moveTo>
                  <a:cubicBezTo>
                    <a:pt x="787" y="254"/>
                    <a:pt x="793" y="245"/>
                    <a:pt x="801" y="237"/>
                  </a:cubicBezTo>
                  <a:cubicBezTo>
                    <a:pt x="808" y="230"/>
                    <a:pt x="817" y="224"/>
                    <a:pt x="828" y="219"/>
                  </a:cubicBezTo>
                  <a:cubicBezTo>
                    <a:pt x="838" y="215"/>
                    <a:pt x="849" y="213"/>
                    <a:pt x="861" y="213"/>
                  </a:cubicBezTo>
                  <a:cubicBezTo>
                    <a:pt x="872" y="213"/>
                    <a:pt x="883" y="215"/>
                    <a:pt x="893" y="219"/>
                  </a:cubicBezTo>
                  <a:cubicBezTo>
                    <a:pt x="904" y="224"/>
                    <a:pt x="913" y="230"/>
                    <a:pt x="920" y="237"/>
                  </a:cubicBezTo>
                  <a:cubicBezTo>
                    <a:pt x="928" y="245"/>
                    <a:pt x="934" y="254"/>
                    <a:pt x="939" y="264"/>
                  </a:cubicBezTo>
                  <a:cubicBezTo>
                    <a:pt x="943" y="275"/>
                    <a:pt x="945" y="286"/>
                    <a:pt x="945" y="297"/>
                  </a:cubicBezTo>
                  <a:cubicBezTo>
                    <a:pt x="945" y="309"/>
                    <a:pt x="943" y="320"/>
                    <a:pt x="939" y="330"/>
                  </a:cubicBezTo>
                  <a:cubicBezTo>
                    <a:pt x="934" y="340"/>
                    <a:pt x="928" y="349"/>
                    <a:pt x="920" y="357"/>
                  </a:cubicBezTo>
                  <a:cubicBezTo>
                    <a:pt x="913" y="365"/>
                    <a:pt x="904" y="371"/>
                    <a:pt x="893" y="375"/>
                  </a:cubicBezTo>
                  <a:cubicBezTo>
                    <a:pt x="883" y="380"/>
                    <a:pt x="872" y="382"/>
                    <a:pt x="861" y="382"/>
                  </a:cubicBezTo>
                  <a:cubicBezTo>
                    <a:pt x="849" y="382"/>
                    <a:pt x="838" y="380"/>
                    <a:pt x="828" y="375"/>
                  </a:cubicBezTo>
                  <a:cubicBezTo>
                    <a:pt x="817" y="371"/>
                    <a:pt x="808" y="365"/>
                    <a:pt x="801" y="357"/>
                  </a:cubicBezTo>
                  <a:cubicBezTo>
                    <a:pt x="793" y="349"/>
                    <a:pt x="787" y="340"/>
                    <a:pt x="782" y="330"/>
                  </a:cubicBezTo>
                  <a:cubicBezTo>
                    <a:pt x="778" y="320"/>
                    <a:pt x="776" y="309"/>
                    <a:pt x="776" y="297"/>
                  </a:cubicBezTo>
                  <a:cubicBezTo>
                    <a:pt x="776" y="286"/>
                    <a:pt x="778" y="275"/>
                    <a:pt x="782" y="264"/>
                  </a:cubicBezTo>
                  <a:moveTo>
                    <a:pt x="585" y="179"/>
                  </a:moveTo>
                  <a:cubicBezTo>
                    <a:pt x="591" y="174"/>
                    <a:pt x="598" y="169"/>
                    <a:pt x="605" y="166"/>
                  </a:cubicBezTo>
                  <a:cubicBezTo>
                    <a:pt x="616" y="162"/>
                    <a:pt x="626" y="159"/>
                    <a:pt x="638" y="159"/>
                  </a:cubicBezTo>
                  <a:cubicBezTo>
                    <a:pt x="650" y="159"/>
                    <a:pt x="661" y="162"/>
                    <a:pt x="671" y="166"/>
                  </a:cubicBezTo>
                  <a:cubicBezTo>
                    <a:pt x="681" y="170"/>
                    <a:pt x="690" y="177"/>
                    <a:pt x="698" y="184"/>
                  </a:cubicBezTo>
                  <a:cubicBezTo>
                    <a:pt x="706" y="192"/>
                    <a:pt x="712" y="201"/>
                    <a:pt x="716" y="211"/>
                  </a:cubicBezTo>
                  <a:cubicBezTo>
                    <a:pt x="720" y="221"/>
                    <a:pt x="723" y="232"/>
                    <a:pt x="723" y="244"/>
                  </a:cubicBezTo>
                  <a:cubicBezTo>
                    <a:pt x="723" y="256"/>
                    <a:pt x="721" y="267"/>
                    <a:pt x="716" y="277"/>
                  </a:cubicBezTo>
                  <a:cubicBezTo>
                    <a:pt x="712" y="287"/>
                    <a:pt x="706" y="296"/>
                    <a:pt x="698" y="304"/>
                  </a:cubicBezTo>
                  <a:cubicBezTo>
                    <a:pt x="690" y="312"/>
                    <a:pt x="681" y="318"/>
                    <a:pt x="671" y="322"/>
                  </a:cubicBezTo>
                  <a:cubicBezTo>
                    <a:pt x="661" y="327"/>
                    <a:pt x="650" y="329"/>
                    <a:pt x="638" y="329"/>
                  </a:cubicBezTo>
                  <a:cubicBezTo>
                    <a:pt x="626" y="329"/>
                    <a:pt x="616" y="327"/>
                    <a:pt x="605" y="322"/>
                  </a:cubicBezTo>
                  <a:cubicBezTo>
                    <a:pt x="598" y="319"/>
                    <a:pt x="591" y="315"/>
                    <a:pt x="585" y="309"/>
                  </a:cubicBezTo>
                  <a:lnTo>
                    <a:pt x="585" y="179"/>
                  </a:lnTo>
                  <a:close/>
                  <a:moveTo>
                    <a:pt x="744" y="678"/>
                  </a:moveTo>
                  <a:cubicBezTo>
                    <a:pt x="744" y="695"/>
                    <a:pt x="740" y="709"/>
                    <a:pt x="733" y="720"/>
                  </a:cubicBezTo>
                  <a:cubicBezTo>
                    <a:pt x="726" y="731"/>
                    <a:pt x="717" y="740"/>
                    <a:pt x="706" y="747"/>
                  </a:cubicBezTo>
                  <a:cubicBezTo>
                    <a:pt x="695" y="753"/>
                    <a:pt x="683" y="758"/>
                    <a:pt x="670" y="761"/>
                  </a:cubicBezTo>
                  <a:cubicBezTo>
                    <a:pt x="657" y="764"/>
                    <a:pt x="644" y="765"/>
                    <a:pt x="632" y="765"/>
                  </a:cubicBezTo>
                  <a:cubicBezTo>
                    <a:pt x="624" y="765"/>
                    <a:pt x="615" y="764"/>
                    <a:pt x="607" y="763"/>
                  </a:cubicBezTo>
                  <a:cubicBezTo>
                    <a:pt x="599" y="762"/>
                    <a:pt x="595" y="760"/>
                    <a:pt x="585" y="758"/>
                  </a:cubicBezTo>
                  <a:cubicBezTo>
                    <a:pt x="585" y="383"/>
                    <a:pt x="585" y="383"/>
                    <a:pt x="585" y="383"/>
                  </a:cubicBezTo>
                  <a:cubicBezTo>
                    <a:pt x="744" y="383"/>
                    <a:pt x="744" y="383"/>
                    <a:pt x="744" y="383"/>
                  </a:cubicBezTo>
                  <a:lnTo>
                    <a:pt x="744" y="678"/>
                  </a:lnTo>
                  <a:close/>
                  <a:moveTo>
                    <a:pt x="946" y="603"/>
                  </a:moveTo>
                  <a:cubicBezTo>
                    <a:pt x="946" y="620"/>
                    <a:pt x="942" y="634"/>
                    <a:pt x="934" y="645"/>
                  </a:cubicBezTo>
                  <a:cubicBezTo>
                    <a:pt x="926" y="656"/>
                    <a:pt x="915" y="665"/>
                    <a:pt x="903" y="672"/>
                  </a:cubicBezTo>
                  <a:cubicBezTo>
                    <a:pt x="891" y="679"/>
                    <a:pt x="877" y="684"/>
                    <a:pt x="862" y="687"/>
                  </a:cubicBezTo>
                  <a:cubicBezTo>
                    <a:pt x="847" y="689"/>
                    <a:pt x="832" y="691"/>
                    <a:pt x="818" y="691"/>
                  </a:cubicBezTo>
                  <a:cubicBezTo>
                    <a:pt x="776" y="691"/>
                    <a:pt x="776" y="691"/>
                    <a:pt x="776" y="691"/>
                  </a:cubicBezTo>
                  <a:cubicBezTo>
                    <a:pt x="776" y="436"/>
                    <a:pt x="776" y="436"/>
                    <a:pt x="776" y="436"/>
                  </a:cubicBezTo>
                  <a:cubicBezTo>
                    <a:pt x="946" y="436"/>
                    <a:pt x="946" y="436"/>
                    <a:pt x="946" y="436"/>
                  </a:cubicBezTo>
                  <a:lnTo>
                    <a:pt x="946" y="603"/>
                  </a:lnTo>
                  <a:close/>
                  <a:moveTo>
                    <a:pt x="0" y="96"/>
                  </a:moveTo>
                  <a:cubicBezTo>
                    <a:pt x="0" y="839"/>
                    <a:pt x="0" y="839"/>
                    <a:pt x="0" y="839"/>
                  </a:cubicBezTo>
                  <a:cubicBezTo>
                    <a:pt x="553" y="935"/>
                    <a:pt x="553" y="935"/>
                    <a:pt x="553" y="935"/>
                  </a:cubicBezTo>
                  <a:cubicBezTo>
                    <a:pt x="553" y="0"/>
                    <a:pt x="553" y="0"/>
                    <a:pt x="553" y="0"/>
                  </a:cubicBezTo>
                  <a:lnTo>
                    <a:pt x="0" y="96"/>
                  </a:lnTo>
                  <a:close/>
                  <a:moveTo>
                    <a:pt x="404" y="351"/>
                  </a:moveTo>
                  <a:cubicBezTo>
                    <a:pt x="308" y="355"/>
                    <a:pt x="308" y="355"/>
                    <a:pt x="308" y="355"/>
                  </a:cubicBezTo>
                  <a:cubicBezTo>
                    <a:pt x="308" y="634"/>
                    <a:pt x="308" y="634"/>
                    <a:pt x="308" y="634"/>
                  </a:cubicBezTo>
                  <a:cubicBezTo>
                    <a:pt x="245" y="630"/>
                    <a:pt x="245" y="630"/>
                    <a:pt x="245" y="630"/>
                  </a:cubicBezTo>
                  <a:cubicBezTo>
                    <a:pt x="245" y="357"/>
                    <a:pt x="245" y="357"/>
                    <a:pt x="245" y="357"/>
                  </a:cubicBezTo>
                  <a:cubicBezTo>
                    <a:pt x="149" y="361"/>
                    <a:pt x="149" y="361"/>
                    <a:pt x="149" y="361"/>
                  </a:cubicBezTo>
                  <a:cubicBezTo>
                    <a:pt x="149" y="303"/>
                    <a:pt x="149" y="303"/>
                    <a:pt x="149" y="303"/>
                  </a:cubicBezTo>
                  <a:cubicBezTo>
                    <a:pt x="404" y="287"/>
                    <a:pt x="404" y="287"/>
                    <a:pt x="404" y="287"/>
                  </a:cubicBezTo>
                  <a:lnTo>
                    <a:pt x="404" y="351"/>
                  </a:ln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C292A"/>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02BA780D-39FF-4008-ACA9-F8DE996F97A3}"/>
                </a:ext>
              </a:extLst>
            </p:cNvPr>
            <p:cNvGrpSpPr/>
            <p:nvPr/>
          </p:nvGrpSpPr>
          <p:grpSpPr>
            <a:xfrm>
              <a:off x="9673454" y="512214"/>
              <a:ext cx="205266" cy="206282"/>
              <a:chOff x="5810252" y="4715095"/>
              <a:chExt cx="149966" cy="150708"/>
            </a:xfrm>
            <a:solidFill>
              <a:schemeClr val="bg2"/>
            </a:solidFill>
          </p:grpSpPr>
          <p:sp>
            <p:nvSpPr>
              <p:cNvPr id="86" name="Freeform 5">
                <a:extLst>
                  <a:ext uri="{FF2B5EF4-FFF2-40B4-BE49-F238E27FC236}">
                    <a16:creationId xmlns:a16="http://schemas.microsoft.com/office/drawing/2014/main" id="{519C788B-9479-40FE-B95A-89DD14D0E8CE}"/>
                  </a:ext>
                </a:extLst>
              </p:cNvPr>
              <p:cNvSpPr>
                <a:spLocks noEditPoints="1"/>
              </p:cNvSpPr>
              <p:nvPr/>
            </p:nvSpPr>
            <p:spPr bwMode="auto">
              <a:xfrm>
                <a:off x="5810252" y="4715095"/>
                <a:ext cx="149966" cy="150708"/>
              </a:xfrm>
              <a:custGeom>
                <a:avLst/>
                <a:gdLst>
                  <a:gd name="T0" fmla="*/ 292 w 303"/>
                  <a:gd name="T1" fmla="*/ 176 h 302"/>
                  <a:gd name="T2" fmla="*/ 294 w 303"/>
                  <a:gd name="T3" fmla="*/ 151 h 302"/>
                  <a:gd name="T4" fmla="*/ 152 w 303"/>
                  <a:gd name="T5" fmla="*/ 8 h 302"/>
                  <a:gd name="T6" fmla="*/ 127 w 303"/>
                  <a:gd name="T7" fmla="*/ 11 h 302"/>
                  <a:gd name="T8" fmla="*/ 85 w 303"/>
                  <a:gd name="T9" fmla="*/ 0 h 302"/>
                  <a:gd name="T10" fmla="*/ 0 w 303"/>
                  <a:gd name="T11" fmla="*/ 84 h 302"/>
                  <a:gd name="T12" fmla="*/ 11 w 303"/>
                  <a:gd name="T13" fmla="*/ 126 h 302"/>
                  <a:gd name="T14" fmla="*/ 9 w 303"/>
                  <a:gd name="T15" fmla="*/ 151 h 302"/>
                  <a:gd name="T16" fmla="*/ 152 w 303"/>
                  <a:gd name="T17" fmla="*/ 293 h 302"/>
                  <a:gd name="T18" fmla="*/ 176 w 303"/>
                  <a:gd name="T19" fmla="*/ 291 h 302"/>
                  <a:gd name="T20" fmla="*/ 218 w 303"/>
                  <a:gd name="T21" fmla="*/ 302 h 302"/>
                  <a:gd name="T22" fmla="*/ 303 w 303"/>
                  <a:gd name="T23" fmla="*/ 218 h 302"/>
                  <a:gd name="T24" fmla="*/ 292 w 303"/>
                  <a:gd name="T25" fmla="*/ 176 h 302"/>
                  <a:gd name="T26" fmla="*/ 218 w 303"/>
                  <a:gd name="T27" fmla="*/ 281 h 302"/>
                  <a:gd name="T28" fmla="*/ 187 w 303"/>
                  <a:gd name="T29" fmla="*/ 273 h 302"/>
                  <a:gd name="T30" fmla="*/ 180 w 303"/>
                  <a:gd name="T31" fmla="*/ 269 h 302"/>
                  <a:gd name="T32" fmla="*/ 173 w 303"/>
                  <a:gd name="T33" fmla="*/ 270 h 302"/>
                  <a:gd name="T34" fmla="*/ 152 w 303"/>
                  <a:gd name="T35" fmla="*/ 272 h 302"/>
                  <a:gd name="T36" fmla="*/ 31 w 303"/>
                  <a:gd name="T37" fmla="*/ 151 h 302"/>
                  <a:gd name="T38" fmla="*/ 33 w 303"/>
                  <a:gd name="T39" fmla="*/ 130 h 302"/>
                  <a:gd name="T40" fmla="*/ 34 w 303"/>
                  <a:gd name="T41" fmla="*/ 122 h 302"/>
                  <a:gd name="T42" fmla="*/ 30 w 303"/>
                  <a:gd name="T43" fmla="*/ 115 h 302"/>
                  <a:gd name="T44" fmla="*/ 22 w 303"/>
                  <a:gd name="T45" fmla="*/ 84 h 302"/>
                  <a:gd name="T46" fmla="*/ 85 w 303"/>
                  <a:gd name="T47" fmla="*/ 21 h 302"/>
                  <a:gd name="T48" fmla="*/ 116 w 303"/>
                  <a:gd name="T49" fmla="*/ 29 h 302"/>
                  <a:gd name="T50" fmla="*/ 123 w 303"/>
                  <a:gd name="T51" fmla="*/ 33 h 302"/>
                  <a:gd name="T52" fmla="*/ 131 w 303"/>
                  <a:gd name="T53" fmla="*/ 32 h 302"/>
                  <a:gd name="T54" fmla="*/ 152 w 303"/>
                  <a:gd name="T55" fmla="*/ 30 h 302"/>
                  <a:gd name="T56" fmla="*/ 273 w 303"/>
                  <a:gd name="T57" fmla="*/ 151 h 302"/>
                  <a:gd name="T58" fmla="*/ 271 w 303"/>
                  <a:gd name="T59" fmla="*/ 172 h 302"/>
                  <a:gd name="T60" fmla="*/ 269 w 303"/>
                  <a:gd name="T61" fmla="*/ 180 h 302"/>
                  <a:gd name="T62" fmla="*/ 273 w 303"/>
                  <a:gd name="T63" fmla="*/ 186 h 302"/>
                  <a:gd name="T64" fmla="*/ 282 w 303"/>
                  <a:gd name="T65" fmla="*/ 218 h 302"/>
                  <a:gd name="T66" fmla="*/ 218 w 303"/>
                  <a:gd name="T67" fmla="*/ 28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302">
                    <a:moveTo>
                      <a:pt x="292" y="176"/>
                    </a:moveTo>
                    <a:cubicBezTo>
                      <a:pt x="293" y="168"/>
                      <a:pt x="294" y="159"/>
                      <a:pt x="294" y="151"/>
                    </a:cubicBezTo>
                    <a:cubicBezTo>
                      <a:pt x="294" y="72"/>
                      <a:pt x="230" y="8"/>
                      <a:pt x="152" y="8"/>
                    </a:cubicBezTo>
                    <a:cubicBezTo>
                      <a:pt x="143" y="8"/>
                      <a:pt x="135" y="9"/>
                      <a:pt x="127" y="11"/>
                    </a:cubicBezTo>
                    <a:cubicBezTo>
                      <a:pt x="115" y="4"/>
                      <a:pt x="100" y="0"/>
                      <a:pt x="85" y="0"/>
                    </a:cubicBezTo>
                    <a:cubicBezTo>
                      <a:pt x="38" y="0"/>
                      <a:pt x="0" y="37"/>
                      <a:pt x="0" y="84"/>
                    </a:cubicBezTo>
                    <a:cubicBezTo>
                      <a:pt x="0" y="100"/>
                      <a:pt x="4" y="114"/>
                      <a:pt x="11" y="126"/>
                    </a:cubicBezTo>
                    <a:cubicBezTo>
                      <a:pt x="10" y="134"/>
                      <a:pt x="9" y="143"/>
                      <a:pt x="9" y="151"/>
                    </a:cubicBezTo>
                    <a:cubicBezTo>
                      <a:pt x="9" y="230"/>
                      <a:pt x="73" y="293"/>
                      <a:pt x="152" y="293"/>
                    </a:cubicBezTo>
                    <a:cubicBezTo>
                      <a:pt x="160" y="293"/>
                      <a:pt x="168" y="293"/>
                      <a:pt x="176" y="291"/>
                    </a:cubicBezTo>
                    <a:cubicBezTo>
                      <a:pt x="189" y="298"/>
                      <a:pt x="203" y="302"/>
                      <a:pt x="218" y="302"/>
                    </a:cubicBezTo>
                    <a:cubicBezTo>
                      <a:pt x="265" y="302"/>
                      <a:pt x="303" y="264"/>
                      <a:pt x="303" y="218"/>
                    </a:cubicBezTo>
                    <a:cubicBezTo>
                      <a:pt x="303" y="202"/>
                      <a:pt x="299" y="188"/>
                      <a:pt x="292" y="176"/>
                    </a:cubicBezTo>
                    <a:moveTo>
                      <a:pt x="218" y="281"/>
                    </a:moveTo>
                    <a:cubicBezTo>
                      <a:pt x="207" y="281"/>
                      <a:pt x="197" y="278"/>
                      <a:pt x="187" y="273"/>
                    </a:cubicBezTo>
                    <a:cubicBezTo>
                      <a:pt x="180" y="269"/>
                      <a:pt x="180" y="269"/>
                      <a:pt x="180" y="269"/>
                    </a:cubicBezTo>
                    <a:cubicBezTo>
                      <a:pt x="173" y="270"/>
                      <a:pt x="173" y="270"/>
                      <a:pt x="173" y="270"/>
                    </a:cubicBezTo>
                    <a:cubicBezTo>
                      <a:pt x="166" y="271"/>
                      <a:pt x="159" y="272"/>
                      <a:pt x="152" y="272"/>
                    </a:cubicBezTo>
                    <a:cubicBezTo>
                      <a:pt x="85" y="272"/>
                      <a:pt x="31" y="218"/>
                      <a:pt x="31" y="151"/>
                    </a:cubicBezTo>
                    <a:cubicBezTo>
                      <a:pt x="31" y="144"/>
                      <a:pt x="31" y="137"/>
                      <a:pt x="33" y="130"/>
                    </a:cubicBezTo>
                    <a:cubicBezTo>
                      <a:pt x="34" y="122"/>
                      <a:pt x="34" y="122"/>
                      <a:pt x="34" y="122"/>
                    </a:cubicBezTo>
                    <a:cubicBezTo>
                      <a:pt x="30" y="115"/>
                      <a:pt x="30" y="115"/>
                      <a:pt x="30" y="115"/>
                    </a:cubicBezTo>
                    <a:cubicBezTo>
                      <a:pt x="25" y="106"/>
                      <a:pt x="22" y="95"/>
                      <a:pt x="22" y="84"/>
                    </a:cubicBezTo>
                    <a:cubicBezTo>
                      <a:pt x="22" y="49"/>
                      <a:pt x="50" y="21"/>
                      <a:pt x="85" y="21"/>
                    </a:cubicBezTo>
                    <a:cubicBezTo>
                      <a:pt x="96" y="21"/>
                      <a:pt x="107" y="24"/>
                      <a:pt x="116" y="29"/>
                    </a:cubicBezTo>
                    <a:cubicBezTo>
                      <a:pt x="123" y="33"/>
                      <a:pt x="123" y="33"/>
                      <a:pt x="123" y="33"/>
                    </a:cubicBezTo>
                    <a:cubicBezTo>
                      <a:pt x="131" y="32"/>
                      <a:pt x="131" y="32"/>
                      <a:pt x="131" y="32"/>
                    </a:cubicBezTo>
                    <a:cubicBezTo>
                      <a:pt x="137" y="31"/>
                      <a:pt x="145" y="30"/>
                      <a:pt x="152" y="30"/>
                    </a:cubicBezTo>
                    <a:cubicBezTo>
                      <a:pt x="218" y="30"/>
                      <a:pt x="273" y="84"/>
                      <a:pt x="273" y="151"/>
                    </a:cubicBezTo>
                    <a:cubicBezTo>
                      <a:pt x="273" y="158"/>
                      <a:pt x="272" y="165"/>
                      <a:pt x="271" y="172"/>
                    </a:cubicBezTo>
                    <a:cubicBezTo>
                      <a:pt x="269" y="180"/>
                      <a:pt x="269" y="180"/>
                      <a:pt x="269" y="180"/>
                    </a:cubicBezTo>
                    <a:cubicBezTo>
                      <a:pt x="273" y="186"/>
                      <a:pt x="273" y="186"/>
                      <a:pt x="273" y="186"/>
                    </a:cubicBezTo>
                    <a:cubicBezTo>
                      <a:pt x="279" y="196"/>
                      <a:pt x="282" y="207"/>
                      <a:pt x="282" y="218"/>
                    </a:cubicBezTo>
                    <a:cubicBezTo>
                      <a:pt x="282" y="252"/>
                      <a:pt x="253" y="281"/>
                      <a:pt x="218" y="281"/>
                    </a:cubicBezTo>
                  </a:path>
                </a:pathLst>
              </a:custGeom>
              <a:grpFill/>
              <a:ln w="9525">
                <a:solidFill>
                  <a:srgbClr val="00000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D04CBB3C-DC9A-40CD-B091-42F077C0174B}"/>
                  </a:ext>
                </a:extLst>
              </p:cNvPr>
              <p:cNvSpPr>
                <a:spLocks/>
              </p:cNvSpPr>
              <p:nvPr/>
            </p:nvSpPr>
            <p:spPr bwMode="auto">
              <a:xfrm>
                <a:off x="5850276" y="4746472"/>
                <a:ext cx="69919" cy="87460"/>
              </a:xfrm>
              <a:custGeom>
                <a:avLst/>
                <a:gdLst>
                  <a:gd name="T0" fmla="*/ 96 w 141"/>
                  <a:gd name="T1" fmla="*/ 74 h 175"/>
                  <a:gd name="T2" fmla="*/ 65 w 141"/>
                  <a:gd name="T3" fmla="*/ 67 h 175"/>
                  <a:gd name="T4" fmla="*/ 39 w 141"/>
                  <a:gd name="T5" fmla="*/ 49 h 175"/>
                  <a:gd name="T6" fmla="*/ 66 w 141"/>
                  <a:gd name="T7" fmla="*/ 29 h 175"/>
                  <a:gd name="T8" fmla="*/ 116 w 141"/>
                  <a:gd name="T9" fmla="*/ 54 h 175"/>
                  <a:gd name="T10" fmla="*/ 134 w 141"/>
                  <a:gd name="T11" fmla="*/ 39 h 175"/>
                  <a:gd name="T12" fmla="*/ 68 w 141"/>
                  <a:gd name="T13" fmla="*/ 0 h 175"/>
                  <a:gd name="T14" fmla="*/ 2 w 141"/>
                  <a:gd name="T15" fmla="*/ 51 h 175"/>
                  <a:gd name="T16" fmla="*/ 43 w 141"/>
                  <a:gd name="T17" fmla="*/ 97 h 175"/>
                  <a:gd name="T18" fmla="*/ 86 w 141"/>
                  <a:gd name="T19" fmla="*/ 108 h 175"/>
                  <a:gd name="T20" fmla="*/ 103 w 141"/>
                  <a:gd name="T21" fmla="*/ 125 h 175"/>
                  <a:gd name="T22" fmla="*/ 71 w 141"/>
                  <a:gd name="T23" fmla="*/ 148 h 175"/>
                  <a:gd name="T24" fmla="*/ 17 w 141"/>
                  <a:gd name="T25" fmla="*/ 117 h 175"/>
                  <a:gd name="T26" fmla="*/ 0 w 141"/>
                  <a:gd name="T27" fmla="*/ 133 h 175"/>
                  <a:gd name="T28" fmla="*/ 71 w 141"/>
                  <a:gd name="T29" fmla="*/ 175 h 175"/>
                  <a:gd name="T30" fmla="*/ 141 w 141"/>
                  <a:gd name="T31" fmla="*/ 122 h 175"/>
                  <a:gd name="T32" fmla="*/ 96 w 141"/>
                  <a:gd name="T33" fmla="*/ 7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1" h="175">
                    <a:moveTo>
                      <a:pt x="96" y="74"/>
                    </a:moveTo>
                    <a:cubicBezTo>
                      <a:pt x="65" y="67"/>
                      <a:pt x="65" y="67"/>
                      <a:pt x="65" y="67"/>
                    </a:cubicBezTo>
                    <a:cubicBezTo>
                      <a:pt x="52" y="64"/>
                      <a:pt x="39" y="60"/>
                      <a:pt x="39" y="49"/>
                    </a:cubicBezTo>
                    <a:cubicBezTo>
                      <a:pt x="39" y="37"/>
                      <a:pt x="48" y="29"/>
                      <a:pt x="66" y="29"/>
                    </a:cubicBezTo>
                    <a:cubicBezTo>
                      <a:pt x="101" y="29"/>
                      <a:pt x="99" y="54"/>
                      <a:pt x="116" y="54"/>
                    </a:cubicBezTo>
                    <a:cubicBezTo>
                      <a:pt x="126" y="54"/>
                      <a:pt x="134" y="49"/>
                      <a:pt x="134" y="39"/>
                    </a:cubicBezTo>
                    <a:cubicBezTo>
                      <a:pt x="134" y="17"/>
                      <a:pt x="98" y="0"/>
                      <a:pt x="68" y="0"/>
                    </a:cubicBezTo>
                    <a:cubicBezTo>
                      <a:pt x="36" y="0"/>
                      <a:pt x="2" y="14"/>
                      <a:pt x="2" y="51"/>
                    </a:cubicBezTo>
                    <a:cubicBezTo>
                      <a:pt x="2" y="69"/>
                      <a:pt x="8" y="88"/>
                      <a:pt x="43" y="97"/>
                    </a:cubicBezTo>
                    <a:cubicBezTo>
                      <a:pt x="86" y="108"/>
                      <a:pt x="86" y="108"/>
                      <a:pt x="86" y="108"/>
                    </a:cubicBezTo>
                    <a:cubicBezTo>
                      <a:pt x="99" y="111"/>
                      <a:pt x="103" y="118"/>
                      <a:pt x="103" y="125"/>
                    </a:cubicBezTo>
                    <a:cubicBezTo>
                      <a:pt x="103" y="136"/>
                      <a:pt x="91" y="148"/>
                      <a:pt x="71" y="148"/>
                    </a:cubicBezTo>
                    <a:cubicBezTo>
                      <a:pt x="32" y="148"/>
                      <a:pt x="38" y="117"/>
                      <a:pt x="17" y="117"/>
                    </a:cubicBezTo>
                    <a:cubicBezTo>
                      <a:pt x="8" y="117"/>
                      <a:pt x="0" y="124"/>
                      <a:pt x="0" y="133"/>
                    </a:cubicBezTo>
                    <a:cubicBezTo>
                      <a:pt x="0" y="151"/>
                      <a:pt x="23" y="175"/>
                      <a:pt x="71" y="175"/>
                    </a:cubicBezTo>
                    <a:cubicBezTo>
                      <a:pt x="117" y="175"/>
                      <a:pt x="141" y="152"/>
                      <a:pt x="141" y="122"/>
                    </a:cubicBezTo>
                    <a:cubicBezTo>
                      <a:pt x="141" y="103"/>
                      <a:pt x="132" y="82"/>
                      <a:pt x="96" y="74"/>
                    </a:cubicBezTo>
                  </a:path>
                </a:pathLst>
              </a:custGeom>
              <a:grpFill/>
              <a:ln w="9525">
                <a:solidFill>
                  <a:srgbClr val="00000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73" b="0" i="0" u="none" strike="noStrike" kern="1200" cap="none" spc="0" normalizeH="0" baseline="0" noProof="0">
                  <a:ln>
                    <a:noFill/>
                  </a:ln>
                  <a:solidFill>
                    <a:srgbClr val="2C292A"/>
                  </a:solidFill>
                  <a:effectLst/>
                  <a:uLnTx/>
                  <a:uFillTx/>
                  <a:latin typeface="Segoe UI"/>
                  <a:ea typeface="+mn-ea"/>
                  <a:cs typeface="+mn-cs"/>
                </a:endParaRPr>
              </a:p>
            </p:txBody>
          </p:sp>
        </p:grpSp>
      </p:grpSp>
      <p:sp>
        <p:nvSpPr>
          <p:cNvPr id="58" name="Rectangle 57">
            <a:extLst>
              <a:ext uri="{FF2B5EF4-FFF2-40B4-BE49-F238E27FC236}">
                <a16:creationId xmlns:a16="http://schemas.microsoft.com/office/drawing/2014/main" id="{C60F1997-7F58-4E18-869C-AEBDE04487AD}"/>
              </a:ext>
            </a:extLst>
          </p:cNvPr>
          <p:cNvSpPr/>
          <p:nvPr/>
        </p:nvSpPr>
        <p:spPr bwMode="auto">
          <a:xfrm>
            <a:off x="10356754" y="6110197"/>
            <a:ext cx="1621524" cy="285584"/>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1738DB0B-1919-4B9D-8429-A4A0FE18BF55}"/>
              </a:ext>
            </a:extLst>
          </p:cNvPr>
          <p:cNvGrpSpPr/>
          <p:nvPr/>
        </p:nvGrpSpPr>
        <p:grpSpPr>
          <a:xfrm>
            <a:off x="6690672" y="4450246"/>
            <a:ext cx="2707463" cy="1365626"/>
            <a:chOff x="6885783" y="4992531"/>
            <a:chExt cx="2217051" cy="1204540"/>
          </a:xfrm>
        </p:grpSpPr>
        <p:pic>
          <p:nvPicPr>
            <p:cNvPr id="60" name="Picture 59">
              <a:extLst>
                <a:ext uri="{FF2B5EF4-FFF2-40B4-BE49-F238E27FC236}">
                  <a16:creationId xmlns:a16="http://schemas.microsoft.com/office/drawing/2014/main" id="{A97BBEEE-4EF0-4590-BEC8-6C58CF084E79}"/>
                </a:ext>
              </a:extLst>
            </p:cNvPr>
            <p:cNvPicPr>
              <a:picLocks noChangeAspect="1"/>
            </p:cNvPicPr>
            <p:nvPr/>
          </p:nvPicPr>
          <p:blipFill>
            <a:blip r:embed="rId7"/>
            <a:stretch>
              <a:fillRect/>
            </a:stretch>
          </p:blipFill>
          <p:spPr>
            <a:xfrm>
              <a:off x="6885783" y="4992531"/>
              <a:ext cx="2217051" cy="1204540"/>
            </a:xfrm>
            <a:prstGeom prst="rect">
              <a:avLst/>
            </a:prstGeom>
          </p:spPr>
        </p:pic>
        <p:sp>
          <p:nvSpPr>
            <p:cNvPr id="61" name="Rectangle 60">
              <a:extLst>
                <a:ext uri="{FF2B5EF4-FFF2-40B4-BE49-F238E27FC236}">
                  <a16:creationId xmlns:a16="http://schemas.microsoft.com/office/drawing/2014/main" id="{C16DE8CA-75F7-4B9A-A1FD-1D1388BD1524}"/>
                </a:ext>
              </a:extLst>
            </p:cNvPr>
            <p:cNvSpPr/>
            <p:nvPr/>
          </p:nvSpPr>
          <p:spPr bwMode="auto">
            <a:xfrm>
              <a:off x="8421673" y="5269784"/>
              <a:ext cx="681161" cy="907071"/>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 name="TextBox 37">
            <a:extLst>
              <a:ext uri="{FF2B5EF4-FFF2-40B4-BE49-F238E27FC236}">
                <a16:creationId xmlns:a16="http://schemas.microsoft.com/office/drawing/2014/main" id="{5AC3957C-9B54-4775-8016-B8A8B104A2F2}"/>
              </a:ext>
            </a:extLst>
          </p:cNvPr>
          <p:cNvSpPr txBox="1"/>
          <p:nvPr/>
        </p:nvSpPr>
        <p:spPr>
          <a:xfrm>
            <a:off x="230358" y="6412452"/>
            <a:ext cx="11855898" cy="544724"/>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Exceptional situations for very large or complex organizations; r</a:t>
            </a:r>
            <a:r>
              <a:rPr kumimoji="0" lang="en-US" sz="1800" b="0" i="0" u="none" strike="noStrike" kern="1200" cap="none" spc="0" normalizeH="0" baseline="0" noProof="0">
                <a:ln>
                  <a:noFill/>
                </a:ln>
                <a:solidFill>
                  <a:srgbClr val="E6E6E6">
                    <a:lumMod val="10000"/>
                  </a:srgbClr>
                </a:solidFill>
                <a:effectLst/>
                <a:uLnTx/>
                <a:uFillTx/>
                <a:latin typeface="Segoe UI"/>
                <a:ea typeface="+mn-ea"/>
                <a:cs typeface="+mn-cs"/>
              </a:rPr>
              <a:t>equires IT Pro setting, management</a:t>
            </a:r>
            <a:endParaRPr kumimoji="0" lang="en-US" sz="2400" b="0" i="0" u="none" strike="noStrike" kern="1200" cap="none" spc="0" normalizeH="0" baseline="0" noProof="0">
              <a:ln>
                <a:noFill/>
              </a:ln>
              <a:solidFill>
                <a:srgbClr val="E6E6E6">
                  <a:lumMod val="10000"/>
                </a:srgbClr>
              </a:solidFill>
              <a:effectLst/>
              <a:uLnTx/>
              <a:uFillTx/>
              <a:latin typeface="Segoe UI"/>
              <a:ea typeface="+mn-ea"/>
              <a:cs typeface="+mn-cs"/>
            </a:endParaRPr>
          </a:p>
        </p:txBody>
      </p:sp>
    </p:spTree>
    <p:extLst>
      <p:ext uri="{BB962C8B-B14F-4D97-AF65-F5344CB8AC3E}">
        <p14:creationId xmlns:p14="http://schemas.microsoft.com/office/powerpoint/2010/main" val="38544496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5834D-D7E0-46DB-9EC5-E66DA5DA4CC9}"/>
              </a:ext>
            </a:extLst>
          </p:cNvPr>
          <p:cNvSpPr>
            <a:spLocks noGrp="1"/>
          </p:cNvSpPr>
          <p:nvPr>
            <p:ph type="title"/>
          </p:nvPr>
        </p:nvSpPr>
        <p:spPr>
          <a:xfrm>
            <a:off x="436466" y="294381"/>
            <a:ext cx="11488613" cy="542777"/>
          </a:xfrm>
        </p:spPr>
        <p:txBody>
          <a:bodyPr/>
          <a:lstStyle/>
          <a:p>
            <a:r>
              <a:rPr lang="en-US" dirty="0"/>
              <a:t>Coexistence modes</a:t>
            </a:r>
          </a:p>
        </p:txBody>
      </p:sp>
      <p:graphicFrame>
        <p:nvGraphicFramePr>
          <p:cNvPr id="3" name="Table 2">
            <a:extLst>
              <a:ext uri="{FF2B5EF4-FFF2-40B4-BE49-F238E27FC236}">
                <a16:creationId xmlns:a16="http://schemas.microsoft.com/office/drawing/2014/main" id="{DA1A4335-11AD-4514-B91E-61FB4EC57472}"/>
              </a:ext>
            </a:extLst>
          </p:cNvPr>
          <p:cNvGraphicFramePr>
            <a:graphicFrameLocks noGrp="1"/>
          </p:cNvGraphicFramePr>
          <p:nvPr/>
        </p:nvGraphicFramePr>
        <p:xfrm>
          <a:off x="436467" y="1072231"/>
          <a:ext cx="11319068" cy="5271133"/>
        </p:xfrm>
        <a:graphic>
          <a:graphicData uri="http://schemas.openxmlformats.org/drawingml/2006/table">
            <a:tbl>
              <a:tblPr firstRow="1" firstCol="1" bandRow="1">
                <a:tableStyleId>{7E9639D4-E3E2-4D34-9284-5A2195B3D0D7}</a:tableStyleId>
              </a:tblPr>
              <a:tblGrid>
                <a:gridCol w="2612532">
                  <a:extLst>
                    <a:ext uri="{9D8B030D-6E8A-4147-A177-3AD203B41FA5}">
                      <a16:colId xmlns:a16="http://schemas.microsoft.com/office/drawing/2014/main" val="2496998563"/>
                    </a:ext>
                  </a:extLst>
                </a:gridCol>
                <a:gridCol w="1350434">
                  <a:extLst>
                    <a:ext uri="{9D8B030D-6E8A-4147-A177-3AD203B41FA5}">
                      <a16:colId xmlns:a16="http://schemas.microsoft.com/office/drawing/2014/main" val="4230219941"/>
                    </a:ext>
                  </a:extLst>
                </a:gridCol>
                <a:gridCol w="1165904">
                  <a:extLst>
                    <a:ext uri="{9D8B030D-6E8A-4147-A177-3AD203B41FA5}">
                      <a16:colId xmlns:a16="http://schemas.microsoft.com/office/drawing/2014/main" val="4190672235"/>
                    </a:ext>
                  </a:extLst>
                </a:gridCol>
                <a:gridCol w="1526580">
                  <a:extLst>
                    <a:ext uri="{9D8B030D-6E8A-4147-A177-3AD203B41FA5}">
                      <a16:colId xmlns:a16="http://schemas.microsoft.com/office/drawing/2014/main" val="1789632403"/>
                    </a:ext>
                  </a:extLst>
                </a:gridCol>
                <a:gridCol w="4663618">
                  <a:extLst>
                    <a:ext uri="{9D8B030D-6E8A-4147-A177-3AD203B41FA5}">
                      <a16:colId xmlns:a16="http://schemas.microsoft.com/office/drawing/2014/main" val="3454260970"/>
                    </a:ext>
                  </a:extLst>
                </a:gridCol>
              </a:tblGrid>
              <a:tr h="594132">
                <a:tc>
                  <a:txBody>
                    <a:bodyPr/>
                    <a:lstStyle/>
                    <a:p>
                      <a:pPr marL="0" marR="0" algn="l">
                        <a:lnSpc>
                          <a:spcPct val="107000"/>
                        </a:lnSpc>
                        <a:spcBef>
                          <a:spcPts val="0"/>
                        </a:spcBef>
                        <a:spcAft>
                          <a:spcPts val="0"/>
                        </a:spcAft>
                      </a:pPr>
                      <a:r>
                        <a:rPr lang="en-US" sz="1600">
                          <a:solidFill>
                            <a:schemeClr val="tx1"/>
                          </a:solidFill>
                          <a:effectLst/>
                          <a:latin typeface="+mn-lt"/>
                        </a:rPr>
                        <a:t>Mode</a:t>
                      </a:r>
                      <a:endParaRPr lang="en-US" sz="1600">
                        <a:solidFill>
                          <a:schemeClr val="tx1"/>
                        </a:solidFill>
                        <a:effectLst/>
                        <a:latin typeface="+mn-lt"/>
                        <a:ea typeface="DengXian" panose="02010600030101010101" pitchFamily="2" charset="-122"/>
                        <a:cs typeface="Arial" panose="020B0604020202020204" pitchFamily="34" charset="0"/>
                      </a:endParaRPr>
                    </a:p>
                  </a:txBody>
                  <a:tcPr marL="182854" marR="45713" marT="0" marB="0" anchor="ctr">
                    <a:lnL w="9525" cap="flat" cmpd="sng" algn="ctr">
                      <a:noFill/>
                      <a:prstDash val="soli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b="1" kern="1200">
                          <a:solidFill>
                            <a:schemeClr val="tx1"/>
                          </a:solidFill>
                          <a:effectLst/>
                          <a:latin typeface="+mn-lt"/>
                          <a:ea typeface="+mn-ea"/>
                          <a:cs typeface="+mn-cs"/>
                        </a:rPr>
                        <a:t>Calls </a:t>
                      </a:r>
                      <a:r>
                        <a:rPr lang="en-US" sz="1600">
                          <a:solidFill>
                            <a:schemeClr val="tx1"/>
                          </a:solidFill>
                          <a:effectLst/>
                          <a:latin typeface="+mn-lt"/>
                        </a:rPr>
                        <a:t>and Chats</a:t>
                      </a:r>
                    </a:p>
                  </a:txBody>
                  <a:tcPr marL="45713" marR="45713" marT="0" marB="0" anchor="ctr">
                    <a:lnL w="12700"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chemeClr val="tx1"/>
                          </a:solidFill>
                          <a:effectLst/>
                          <a:latin typeface="+mn-lt"/>
                        </a:rPr>
                        <a:t>Meeting scheduling</a:t>
                      </a:r>
                      <a:endParaRPr lang="en-US" sz="1600">
                        <a:solidFill>
                          <a:schemeClr val="tx1"/>
                        </a:solidFill>
                        <a:effectLst/>
                        <a:latin typeface="+mn-lt"/>
                        <a:ea typeface="DengXian" panose="02010600030101010101" pitchFamily="2" charset="-122"/>
                        <a:cs typeface="Arial" panose="020B0604020202020204" pitchFamily="34" charset="0"/>
                      </a:endParaRPr>
                    </a:p>
                  </a:txBody>
                  <a:tcPr marL="45713" marR="45713" marT="0" marB="0" anchor="ctr">
                    <a:lnL>
                      <a:noFill/>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600">
                          <a:solidFill>
                            <a:schemeClr val="tx1"/>
                          </a:solidFill>
                          <a:effectLst/>
                          <a:latin typeface="+mn-lt"/>
                          <a:ea typeface="DengXian" panose="02010600030101010101" pitchFamily="2" charset="-122"/>
                          <a:cs typeface="Arial" panose="020B0604020202020204" pitchFamily="34" charset="0"/>
                        </a:rPr>
                        <a:t>Teams Channels </a:t>
                      </a:r>
                    </a:p>
                    <a:p>
                      <a:pPr marL="0" marR="0" algn="ctr">
                        <a:lnSpc>
                          <a:spcPct val="107000"/>
                        </a:lnSpc>
                        <a:spcBef>
                          <a:spcPts val="0"/>
                        </a:spcBef>
                        <a:spcAft>
                          <a:spcPts val="0"/>
                        </a:spcAft>
                      </a:pPr>
                      <a:r>
                        <a:rPr lang="en-US" sz="1600">
                          <a:solidFill>
                            <a:schemeClr val="tx1"/>
                          </a:solidFill>
                          <a:effectLst/>
                          <a:latin typeface="+mn-lt"/>
                          <a:ea typeface="DengXian" panose="02010600030101010101" pitchFamily="2" charset="-122"/>
                          <a:cs typeface="Arial" panose="020B0604020202020204" pitchFamily="34" charset="0"/>
                        </a:rPr>
                        <a:t>available</a:t>
                      </a:r>
                    </a:p>
                  </a:txBody>
                  <a:tcPr marL="45713" marR="45713" marT="0" marB="0" anchor="ctr">
                    <a:lnL>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600">
                          <a:solidFill>
                            <a:schemeClr val="tx1"/>
                          </a:solidFill>
                          <a:effectLst/>
                          <a:latin typeface="+mn-lt"/>
                        </a:rPr>
                        <a:t>Use case</a:t>
                      </a:r>
                      <a:endParaRPr lang="en-US" sz="1600">
                        <a:solidFill>
                          <a:schemeClr val="tx1"/>
                        </a:solidFill>
                        <a:effectLst/>
                        <a:latin typeface="+mn-lt"/>
                        <a:ea typeface="DengXian" panose="02010600030101010101" pitchFamily="2" charset="-122"/>
                        <a:cs typeface="Arial" panose="020B0604020202020204" pitchFamily="34" charset="0"/>
                      </a:endParaRPr>
                    </a:p>
                  </a:txBody>
                  <a:tcPr marL="91427" marR="45713" marT="0" marB="0" anchor="ctr">
                    <a:lnL w="12700" cap="flat" cmpd="sng" algn="ctr">
                      <a:noFill/>
                      <a:prstDash val="solid"/>
                      <a:round/>
                      <a:headEnd type="none" w="med" len="med"/>
                      <a:tailEnd type="none" w="med" len="med"/>
                    </a:lnL>
                    <a:lnR w="9525" cap="flat" cmpd="sng" algn="ctr">
                      <a:noFill/>
                      <a:prstDash val="soli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63973591"/>
                  </a:ext>
                </a:extLst>
              </a:tr>
              <a:tr h="901509">
                <a:tc>
                  <a:txBody>
                    <a:bodyPr/>
                    <a:lstStyle/>
                    <a:p>
                      <a:pPr marL="0" marR="0" algn="l">
                        <a:lnSpc>
                          <a:spcPct val="107000"/>
                        </a:lnSpc>
                        <a:spcBef>
                          <a:spcPts val="0"/>
                        </a:spcBef>
                        <a:spcAft>
                          <a:spcPts val="0"/>
                        </a:spcAft>
                      </a:pPr>
                      <a:r>
                        <a:rPr lang="en-US" sz="1600">
                          <a:solidFill>
                            <a:srgbClr val="0078D4"/>
                          </a:solidFill>
                          <a:effectLst/>
                          <a:latin typeface="+mn-lt"/>
                        </a:rPr>
                        <a:t>Teams Only</a:t>
                      </a:r>
                    </a:p>
                    <a:p>
                      <a:pPr marL="0" marR="0" algn="l">
                        <a:lnSpc>
                          <a:spcPct val="107000"/>
                        </a:lnSpc>
                        <a:spcBef>
                          <a:spcPts val="0"/>
                        </a:spcBef>
                        <a:spcAft>
                          <a:spcPts val="0"/>
                        </a:spcAft>
                      </a:pPr>
                      <a:r>
                        <a:rPr lang="en-US" sz="1400" b="0">
                          <a:effectLst/>
                          <a:latin typeface="+mn-lt"/>
                          <a:ea typeface="DengXian" panose="02010600030101010101" pitchFamily="2" charset="-122"/>
                          <a:cs typeface="Arial" panose="020B0604020202020204" pitchFamily="34" charset="0"/>
                        </a:rPr>
                        <a:t>Requires home in Skype for Business Online</a:t>
                      </a:r>
                    </a:p>
                  </a:txBody>
                  <a:tcPr marL="182854" marR="45713" marT="0" marB="0" anchor="ctr">
                    <a:lnL w="9525" cap="flat" cmpd="sng" algn="ctr">
                      <a:noFill/>
                      <a:prstDash val="solid"/>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noFill/>
                      <a:prstDash val="solid"/>
                    </a:lnB>
                    <a:solidFill>
                      <a:schemeClr val="accent6">
                        <a:alpha val="40000"/>
                      </a:schemeClr>
                    </a:solidFill>
                  </a:tcPr>
                </a:tc>
                <a:tc>
                  <a:txBody>
                    <a:bodyPr/>
                    <a:lstStyle/>
                    <a:p>
                      <a:pPr marL="0" marR="0" algn="ctr">
                        <a:lnSpc>
                          <a:spcPct val="107000"/>
                        </a:lnSpc>
                        <a:spcBef>
                          <a:spcPts val="0"/>
                        </a:spcBef>
                        <a:spcAft>
                          <a:spcPts val="0"/>
                        </a:spcAft>
                      </a:pPr>
                      <a:r>
                        <a:rPr lang="en-US" sz="1400">
                          <a:effectLst/>
                          <a:latin typeface="+mn-lt"/>
                        </a:rPr>
                        <a:t>Teams</a:t>
                      </a:r>
                      <a:endParaRPr lang="en-US" sz="1400">
                        <a:effectLst/>
                        <a:latin typeface="+mn-lt"/>
                        <a:ea typeface="DengXian" panose="02010600030101010101" pitchFamily="2" charset="-122"/>
                        <a:cs typeface="Arial" panose="020B0604020202020204" pitchFamily="34" charset="0"/>
                      </a:endParaRPr>
                    </a:p>
                  </a:txBody>
                  <a:tcPr marL="45713" marR="45713" marT="0" marB="0" anchor="ctr">
                    <a:lnL w="12700"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noFill/>
                      <a:prstDash val="solid"/>
                    </a:lnB>
                    <a:solidFill>
                      <a:schemeClr val="accent6">
                        <a:alpha val="40000"/>
                      </a:schemeClr>
                    </a:solidFill>
                  </a:tcPr>
                </a:tc>
                <a:tc>
                  <a:txBody>
                    <a:bodyPr/>
                    <a:lstStyle/>
                    <a:p>
                      <a:pPr marL="0" marR="0" algn="ctr">
                        <a:lnSpc>
                          <a:spcPct val="107000"/>
                        </a:lnSpc>
                        <a:spcBef>
                          <a:spcPts val="0"/>
                        </a:spcBef>
                        <a:spcAft>
                          <a:spcPts val="0"/>
                        </a:spcAft>
                      </a:pPr>
                      <a:r>
                        <a:rPr lang="en-US" sz="1400">
                          <a:effectLst/>
                          <a:latin typeface="+mn-lt"/>
                        </a:rPr>
                        <a:t>Teams</a:t>
                      </a:r>
                      <a:endParaRPr lang="en-US" sz="1400">
                        <a:effectLst/>
                        <a:latin typeface="+mn-lt"/>
                        <a:ea typeface="DengXian" panose="02010600030101010101" pitchFamily="2" charset="-122"/>
                        <a:cs typeface="Arial" panose="020B0604020202020204" pitchFamily="34" charset="0"/>
                      </a:endParaRPr>
                    </a:p>
                  </a:txBody>
                  <a:tcPr marL="45713" marR="45713" marT="0" marB="0" anchor="ctr">
                    <a:lnL>
                      <a:noFill/>
                    </a:lnL>
                    <a:lnR>
                      <a:noFill/>
                    </a:lnR>
                    <a:lnT w="9525" cap="flat" cmpd="sng" algn="ctr">
                      <a:solidFill>
                        <a:schemeClr val="bg1">
                          <a:lumMod val="65000"/>
                        </a:schemeClr>
                      </a:solidFill>
                      <a:prstDash val="solid"/>
                      <a:round/>
                      <a:headEnd type="none" w="med" len="med"/>
                      <a:tailEnd type="none" w="med" len="med"/>
                    </a:lnT>
                    <a:lnB w="9525" cap="flat" cmpd="sng" algn="ctr">
                      <a:noFill/>
                      <a:prstDash val="solid"/>
                    </a:lnB>
                    <a:solidFill>
                      <a:schemeClr val="accent6">
                        <a:alpha val="40000"/>
                      </a:schemeClr>
                    </a:solidFill>
                  </a:tcPr>
                </a:tc>
                <a:tc>
                  <a:txBody>
                    <a:bodyPr/>
                    <a:lstStyle/>
                    <a:p>
                      <a:pPr marL="0" marR="0" indent="0" algn="ctr" defTabSz="932742" rtl="0" eaLnBrk="1" latinLnBrk="0" hangingPunct="1">
                        <a:lnSpc>
                          <a:spcPct val="107000"/>
                        </a:lnSpc>
                        <a:spcBef>
                          <a:spcPts val="0"/>
                        </a:spcBef>
                        <a:spcAft>
                          <a:spcPts val="0"/>
                        </a:spcAft>
                        <a:buFont typeface="Arial" panose="020B0604020202020204" pitchFamily="34" charset="0"/>
                        <a:buNone/>
                      </a:pPr>
                      <a:r>
                        <a:rPr lang="en-US" sz="1400" kern="1200">
                          <a:solidFill>
                            <a:schemeClr val="tx1"/>
                          </a:solidFill>
                          <a:effectLst/>
                          <a:latin typeface="+mn-lt"/>
                          <a:ea typeface="+mn-ea"/>
                          <a:cs typeface="+mn-cs"/>
                        </a:rPr>
                        <a:t>Yes</a:t>
                      </a:r>
                    </a:p>
                  </a:txBody>
                  <a:tcPr marL="45713" marR="45713" marT="0" marB="0" anchor="ctr">
                    <a:lnL>
                      <a:noFill/>
                    </a:lnL>
                    <a:lnR w="12700"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noFill/>
                      <a:prstDash val="solid"/>
                    </a:lnB>
                    <a:solidFill>
                      <a:schemeClr val="accent6">
                        <a:alpha val="40000"/>
                      </a:schemeClr>
                    </a:solidFill>
                  </a:tcPr>
                </a:tc>
                <a:tc>
                  <a:txBody>
                    <a:bodyPr/>
                    <a:lstStyle/>
                    <a:p>
                      <a:pPr marL="0" marR="0">
                        <a:lnSpc>
                          <a:spcPct val="107000"/>
                        </a:lnSpc>
                        <a:spcBef>
                          <a:spcPts val="0"/>
                        </a:spcBef>
                        <a:spcAft>
                          <a:spcPts val="0"/>
                        </a:spcAft>
                      </a:pPr>
                      <a:r>
                        <a:rPr lang="en-US" sz="1400" b="1" i="1">
                          <a:effectLst/>
                          <a:latin typeface="+mn-lt"/>
                        </a:rPr>
                        <a:t>The final state of being upgraded</a:t>
                      </a:r>
                    </a:p>
                    <a:p>
                      <a:pPr marL="0" marR="0">
                        <a:lnSpc>
                          <a:spcPct val="107000"/>
                        </a:lnSpc>
                        <a:spcBef>
                          <a:spcPts val="0"/>
                        </a:spcBef>
                        <a:spcAft>
                          <a:spcPts val="0"/>
                        </a:spcAft>
                      </a:pPr>
                      <a:r>
                        <a:rPr lang="en-US" sz="1400">
                          <a:effectLst/>
                          <a:latin typeface="+mn-lt"/>
                        </a:rPr>
                        <a:t>Also default state for *new* tenants (&lt;500 users)</a:t>
                      </a:r>
                      <a:endParaRPr lang="en-US" sz="1400">
                        <a:effectLst/>
                        <a:latin typeface="+mn-lt"/>
                        <a:ea typeface="DengXian" panose="02010600030101010101" pitchFamily="2" charset="-122"/>
                        <a:cs typeface="Arial" panose="020B0604020202020204" pitchFamily="34" charset="0"/>
                      </a:endParaRPr>
                    </a:p>
                  </a:txBody>
                  <a:tcPr marL="91427" marR="45713" marT="0" marB="0" anchor="ctr">
                    <a:lnL w="12700" cap="flat" cmpd="sng" algn="ctr">
                      <a:noFill/>
                      <a:prstDash val="solid"/>
                      <a:round/>
                      <a:headEnd type="none" w="med" len="med"/>
                      <a:tailEnd type="none" w="med" len="med"/>
                    </a:lnL>
                    <a:lnR w="9525" cap="flat" cmpd="sng" algn="ctr">
                      <a:noFill/>
                      <a:prstDash val="solid"/>
                    </a:lnR>
                    <a:lnT w="9525" cap="flat" cmpd="sng" algn="ctr">
                      <a:solidFill>
                        <a:schemeClr val="bg1">
                          <a:lumMod val="65000"/>
                        </a:schemeClr>
                      </a:solidFill>
                      <a:prstDash val="solid"/>
                      <a:round/>
                      <a:headEnd type="none" w="med" len="med"/>
                      <a:tailEnd type="none" w="med" len="med"/>
                    </a:lnT>
                    <a:lnB w="9525" cap="flat" cmpd="sng" algn="ctr">
                      <a:noFill/>
                      <a:prstDash val="solid"/>
                    </a:lnB>
                    <a:solidFill>
                      <a:schemeClr val="accent6">
                        <a:alpha val="40000"/>
                      </a:schemeClr>
                    </a:solidFill>
                  </a:tcPr>
                </a:tc>
                <a:extLst>
                  <a:ext uri="{0D108BD9-81ED-4DB2-BD59-A6C34878D82A}">
                    <a16:rowId xmlns:a16="http://schemas.microsoft.com/office/drawing/2014/main" val="3586061793"/>
                  </a:ext>
                </a:extLst>
              </a:tr>
              <a:tr h="901509">
                <a:tc>
                  <a:txBody>
                    <a:bodyPr/>
                    <a:lstStyle/>
                    <a:p>
                      <a:pPr marL="0" marR="0" algn="l">
                        <a:lnSpc>
                          <a:spcPct val="107000"/>
                        </a:lnSpc>
                        <a:spcBef>
                          <a:spcPts val="0"/>
                        </a:spcBef>
                        <a:spcAft>
                          <a:spcPts val="0"/>
                        </a:spcAft>
                      </a:pPr>
                      <a:r>
                        <a:rPr lang="en-US" sz="1600">
                          <a:solidFill>
                            <a:srgbClr val="0078D4"/>
                          </a:solidFill>
                          <a:effectLst/>
                          <a:latin typeface="+mn-lt"/>
                        </a:rPr>
                        <a:t>Islands</a:t>
                      </a:r>
                    </a:p>
                  </a:txBody>
                  <a:tcPr marL="182854" marR="45713" marT="0" marB="0"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noFill/>
                  </a:tcPr>
                </a:tc>
                <a:tc>
                  <a:txBody>
                    <a:bodyPr/>
                    <a:lstStyle/>
                    <a:p>
                      <a:pPr marL="0" marR="0" algn="ctr">
                        <a:lnSpc>
                          <a:spcPct val="107000"/>
                        </a:lnSpc>
                        <a:spcBef>
                          <a:spcPts val="0"/>
                        </a:spcBef>
                        <a:spcAft>
                          <a:spcPts val="0"/>
                        </a:spcAft>
                      </a:pPr>
                      <a:r>
                        <a:rPr lang="en-US" sz="1400">
                          <a:effectLst/>
                          <a:latin typeface="+mn-lt"/>
                        </a:rPr>
                        <a:t>Either</a:t>
                      </a:r>
                      <a:endParaRPr lang="en-US" sz="1400">
                        <a:effectLst/>
                        <a:latin typeface="+mn-lt"/>
                        <a:ea typeface="DengXian" panose="02010600030101010101" pitchFamily="2" charset="-122"/>
                        <a:cs typeface="Arial" panose="020B0604020202020204" pitchFamily="34" charset="0"/>
                      </a:endParaRPr>
                    </a:p>
                  </a:txBody>
                  <a:tcPr marL="45713" marR="45713" marT="0" marB="0" anchor="ctr">
                    <a:lnL w="12700" cap="flat" cmpd="sng" algn="ctr">
                      <a:noFill/>
                      <a:prstDash val="solid"/>
                      <a:round/>
                      <a:headEnd type="none" w="med" len="med"/>
                      <a:tailEnd type="none" w="med" len="med"/>
                    </a:lnL>
                    <a:lnR>
                      <a:noFill/>
                    </a:lnR>
                    <a:lnT w="9525" cap="flat" cmpd="sng" algn="ctr">
                      <a:noFill/>
                      <a:prstDash val="solid"/>
                    </a:lnT>
                    <a:lnB w="9525" cap="flat" cmpd="sng" algn="ctr">
                      <a:noFill/>
                      <a:prstDash val="solid"/>
                    </a:lnB>
                    <a:noFill/>
                  </a:tcPr>
                </a:tc>
                <a:tc>
                  <a:txBody>
                    <a:bodyPr/>
                    <a:lstStyle/>
                    <a:p>
                      <a:pPr marL="0" marR="0" algn="ctr">
                        <a:lnSpc>
                          <a:spcPct val="107000"/>
                        </a:lnSpc>
                        <a:spcBef>
                          <a:spcPts val="0"/>
                        </a:spcBef>
                        <a:spcAft>
                          <a:spcPts val="0"/>
                        </a:spcAft>
                      </a:pPr>
                      <a:r>
                        <a:rPr lang="en-US" sz="1400">
                          <a:effectLst/>
                          <a:latin typeface="+mn-lt"/>
                        </a:rPr>
                        <a:t>Either</a:t>
                      </a:r>
                      <a:endParaRPr lang="en-US" sz="1400">
                        <a:effectLst/>
                        <a:latin typeface="+mn-lt"/>
                        <a:ea typeface="DengXian" panose="02010600030101010101" pitchFamily="2" charset="-122"/>
                        <a:cs typeface="Arial" panose="020B0604020202020204" pitchFamily="34" charset="0"/>
                      </a:endParaRPr>
                    </a:p>
                  </a:txBody>
                  <a:tcPr marL="45713" marR="45713" marT="0" marB="0" anchor="ctr">
                    <a:lnL>
                      <a:noFill/>
                    </a:lnL>
                    <a:lnR>
                      <a:noFill/>
                    </a:lnR>
                    <a:lnT w="9525" cap="flat" cmpd="sng" algn="ctr">
                      <a:noFill/>
                      <a:prstDash val="solid"/>
                    </a:lnT>
                    <a:lnB w="9525" cap="flat" cmpd="sng" algn="ctr">
                      <a:noFill/>
                      <a:prstDash val="solid"/>
                    </a:lnB>
                    <a:noFill/>
                  </a:tcPr>
                </a:tc>
                <a:tc>
                  <a:txBody>
                    <a:bodyPr/>
                    <a:lstStyle/>
                    <a:p>
                      <a:pPr marL="0" marR="0" indent="0" algn="ctr">
                        <a:lnSpc>
                          <a:spcPct val="107000"/>
                        </a:lnSpc>
                        <a:spcBef>
                          <a:spcPts val="0"/>
                        </a:spcBef>
                        <a:spcAft>
                          <a:spcPts val="0"/>
                        </a:spcAft>
                        <a:buFont typeface="Arial" panose="020B0604020202020204" pitchFamily="34" charset="0"/>
                        <a:buNone/>
                      </a:pPr>
                      <a:r>
                        <a:rPr lang="en-US" sz="1400">
                          <a:effectLst/>
                          <a:latin typeface="+mn-lt"/>
                        </a:rPr>
                        <a:t>Yes</a:t>
                      </a:r>
                    </a:p>
                  </a:txBody>
                  <a:tcPr marL="45713" marR="45713" marT="0" marB="0" anchor="ctr">
                    <a:lnL>
                      <a:noFill/>
                    </a:lnL>
                    <a:lnR w="12700" cap="flat" cmpd="sng" algn="ctr">
                      <a:noFill/>
                      <a:prstDash val="solid"/>
                      <a:round/>
                      <a:headEnd type="none" w="med" len="med"/>
                      <a:tailEnd type="none" w="med" len="med"/>
                    </a:lnR>
                    <a:lnT w="9525" cap="flat" cmpd="sng" algn="ctr">
                      <a:noFill/>
                      <a:prstDash val="solid"/>
                    </a:lnT>
                    <a:lnB w="9525" cap="flat" cmpd="sng" algn="ctr">
                      <a:noFill/>
                      <a:prstDash val="solid"/>
                    </a:lnB>
                    <a:noFill/>
                  </a:tcPr>
                </a:tc>
                <a:tc>
                  <a:txBody>
                    <a:bodyPr/>
                    <a:lstStyle/>
                    <a:p>
                      <a:pPr marL="0" marR="0">
                        <a:lnSpc>
                          <a:spcPct val="107000"/>
                        </a:lnSpc>
                        <a:spcBef>
                          <a:spcPts val="0"/>
                        </a:spcBef>
                        <a:spcAft>
                          <a:spcPts val="0"/>
                        </a:spcAft>
                      </a:pPr>
                      <a:r>
                        <a:rPr lang="en-US" sz="1400" b="1" i="1">
                          <a:effectLst/>
                          <a:latin typeface="+mn-lt"/>
                        </a:rPr>
                        <a:t>Default recommendation and default configuration</a:t>
                      </a:r>
                    </a:p>
                    <a:p>
                      <a:pPr marL="0" marR="0">
                        <a:lnSpc>
                          <a:spcPct val="107000"/>
                        </a:lnSpc>
                        <a:spcBef>
                          <a:spcPts val="0"/>
                        </a:spcBef>
                        <a:spcAft>
                          <a:spcPts val="0"/>
                        </a:spcAft>
                      </a:pPr>
                      <a:r>
                        <a:rPr lang="en-US" sz="1400">
                          <a:effectLst/>
                          <a:latin typeface="+mn-lt"/>
                        </a:rPr>
                        <a:t>Allows a single user to evaluate both clients Side-by-Side. </a:t>
                      </a:r>
                    </a:p>
                    <a:p>
                      <a:pPr marL="0" marR="0">
                        <a:lnSpc>
                          <a:spcPct val="107000"/>
                        </a:lnSpc>
                        <a:spcBef>
                          <a:spcPts val="0"/>
                        </a:spcBef>
                        <a:spcAft>
                          <a:spcPts val="0"/>
                        </a:spcAft>
                      </a:pPr>
                      <a:r>
                        <a:rPr lang="en-US" sz="1400">
                          <a:effectLst/>
                          <a:latin typeface="+mn-lt"/>
                          <a:ea typeface="DengXian" panose="02010600030101010101" pitchFamily="2" charset="-122"/>
                          <a:cs typeface="Arial" panose="020B0604020202020204" pitchFamily="34" charset="0"/>
                        </a:rPr>
                        <a:t>Chats and calls can land in either client; users must always run both clients; adoption is paramount to success</a:t>
                      </a:r>
                    </a:p>
                  </a:txBody>
                  <a:tcPr marL="91427" marR="45713" marT="0" marB="0"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noFill/>
                  </a:tcPr>
                </a:tc>
                <a:extLst>
                  <a:ext uri="{0D108BD9-81ED-4DB2-BD59-A6C34878D82A}">
                    <a16:rowId xmlns:a16="http://schemas.microsoft.com/office/drawing/2014/main" val="2228464245"/>
                  </a:ext>
                </a:extLst>
              </a:tr>
              <a:tr h="901509">
                <a:tc>
                  <a:txBody>
                    <a:bodyPr/>
                    <a:lstStyle/>
                    <a:p>
                      <a:pPr marL="0" marR="0" algn="l">
                        <a:lnSpc>
                          <a:spcPct val="107000"/>
                        </a:lnSpc>
                        <a:spcBef>
                          <a:spcPts val="0"/>
                        </a:spcBef>
                        <a:spcAft>
                          <a:spcPts val="0"/>
                        </a:spcAft>
                      </a:pPr>
                      <a:r>
                        <a:rPr lang="en-US" sz="1600">
                          <a:solidFill>
                            <a:srgbClr val="0078D4"/>
                          </a:solidFill>
                          <a:effectLst/>
                          <a:latin typeface="+mn-lt"/>
                        </a:rPr>
                        <a:t>Skype for Business Only</a:t>
                      </a:r>
                      <a:endParaRPr lang="en-US" sz="1600">
                        <a:solidFill>
                          <a:srgbClr val="0078D4"/>
                        </a:solidFill>
                        <a:effectLst/>
                        <a:latin typeface="+mn-lt"/>
                        <a:ea typeface="DengXian" panose="02010600030101010101" pitchFamily="2" charset="-122"/>
                        <a:cs typeface="Arial" panose="020B0604020202020204" pitchFamily="34" charset="0"/>
                      </a:endParaRPr>
                    </a:p>
                  </a:txBody>
                  <a:tcPr marL="182854" marR="45713" marT="0" marB="0"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solidFill>
                      <a:schemeClr val="accent6">
                        <a:alpha val="40000"/>
                      </a:schemeClr>
                    </a:solidFill>
                  </a:tcPr>
                </a:tc>
                <a:tc>
                  <a:txBody>
                    <a:bodyPr/>
                    <a:lstStyle/>
                    <a:p>
                      <a:pPr marL="0" marR="0" algn="ctr">
                        <a:lnSpc>
                          <a:spcPct val="107000"/>
                        </a:lnSpc>
                        <a:spcBef>
                          <a:spcPts val="0"/>
                        </a:spcBef>
                        <a:spcAft>
                          <a:spcPts val="0"/>
                        </a:spcAft>
                      </a:pPr>
                      <a:r>
                        <a:rPr lang="en-US" sz="1400">
                          <a:effectLst/>
                          <a:latin typeface="+mn-lt"/>
                        </a:rPr>
                        <a:t>Skype for Business</a:t>
                      </a:r>
                      <a:endParaRPr lang="en-US" sz="1400">
                        <a:effectLst/>
                        <a:latin typeface="+mn-lt"/>
                        <a:ea typeface="DengXian" panose="02010600030101010101" pitchFamily="2" charset="-122"/>
                        <a:cs typeface="Arial" panose="020B0604020202020204" pitchFamily="34" charset="0"/>
                      </a:endParaRPr>
                    </a:p>
                  </a:txBody>
                  <a:tcPr marL="45713" marR="45713" marT="0" marB="0" anchor="ctr">
                    <a:lnL w="12700" cap="flat" cmpd="sng" algn="ctr">
                      <a:noFill/>
                      <a:prstDash val="solid"/>
                      <a:round/>
                      <a:headEnd type="none" w="med" len="med"/>
                      <a:tailEnd type="none" w="med" len="med"/>
                    </a:lnL>
                    <a:lnR>
                      <a:noFill/>
                    </a:lnR>
                    <a:lnT w="9525" cap="flat" cmpd="sng" algn="ctr">
                      <a:noFill/>
                      <a:prstDash val="solid"/>
                    </a:lnT>
                    <a:lnB w="9525" cap="flat" cmpd="sng" algn="ctr">
                      <a:noFill/>
                      <a:prstDash val="solid"/>
                    </a:lnB>
                    <a:solidFill>
                      <a:schemeClr val="accent6">
                        <a:alpha val="40000"/>
                      </a:schemeClr>
                    </a:solidFill>
                  </a:tcPr>
                </a:tc>
                <a:tc>
                  <a:txBody>
                    <a:bodyPr/>
                    <a:lstStyle/>
                    <a:p>
                      <a:pPr marL="0" marR="0" algn="ctr">
                        <a:lnSpc>
                          <a:spcPct val="107000"/>
                        </a:lnSpc>
                        <a:spcBef>
                          <a:spcPts val="0"/>
                        </a:spcBef>
                        <a:spcAft>
                          <a:spcPts val="0"/>
                        </a:spcAft>
                      </a:pPr>
                      <a:r>
                        <a:rPr lang="en-US" sz="1400">
                          <a:effectLst/>
                          <a:latin typeface="+mn-lt"/>
                        </a:rPr>
                        <a:t>Skype for Business</a:t>
                      </a:r>
                      <a:endParaRPr lang="en-US" sz="1400">
                        <a:effectLst/>
                        <a:latin typeface="+mn-lt"/>
                        <a:ea typeface="DengXian" panose="02010600030101010101" pitchFamily="2" charset="-122"/>
                        <a:cs typeface="Arial" panose="020B0604020202020204" pitchFamily="34" charset="0"/>
                      </a:endParaRPr>
                    </a:p>
                  </a:txBody>
                  <a:tcPr marL="45713" marR="45713" marT="0" marB="0" anchor="ctr">
                    <a:lnL>
                      <a:noFill/>
                    </a:lnL>
                    <a:lnR>
                      <a:noFill/>
                    </a:lnR>
                    <a:lnT w="9525" cap="flat" cmpd="sng" algn="ctr">
                      <a:noFill/>
                      <a:prstDash val="solid"/>
                    </a:lnT>
                    <a:lnB w="9525" cap="flat" cmpd="sng" algn="ctr">
                      <a:noFill/>
                      <a:prstDash val="solid"/>
                    </a:lnB>
                    <a:solidFill>
                      <a:schemeClr val="accent6">
                        <a:alpha val="40000"/>
                      </a:schemeClr>
                    </a:solidFill>
                  </a:tcPr>
                </a:tc>
                <a:tc>
                  <a:txBody>
                    <a:bodyPr/>
                    <a:lstStyle/>
                    <a:p>
                      <a:pPr marL="0" marR="0" indent="0" algn="ctr" defTabSz="932742" rtl="0" eaLnBrk="1" latinLnBrk="0" hangingPunct="1">
                        <a:lnSpc>
                          <a:spcPct val="107000"/>
                        </a:lnSpc>
                        <a:spcBef>
                          <a:spcPts val="0"/>
                        </a:spcBef>
                        <a:spcAft>
                          <a:spcPts val="0"/>
                        </a:spcAft>
                        <a:buFont typeface="Arial" panose="020B0604020202020204" pitchFamily="34" charset="0"/>
                        <a:buNone/>
                      </a:pPr>
                      <a:r>
                        <a:rPr lang="en-US" sz="1400" kern="1200">
                          <a:solidFill>
                            <a:schemeClr val="tx1"/>
                          </a:solidFill>
                          <a:effectLst/>
                          <a:latin typeface="+mn-lt"/>
                          <a:ea typeface="+mn-ea"/>
                          <a:cs typeface="+mn-cs"/>
                        </a:rPr>
                        <a:t>No(*)</a:t>
                      </a:r>
                    </a:p>
                  </a:txBody>
                  <a:tcPr marL="45713" marR="45713" marT="0" marB="0" anchor="ctr">
                    <a:lnL>
                      <a:noFill/>
                    </a:lnL>
                    <a:lnR w="12700" cap="flat" cmpd="sng" algn="ctr">
                      <a:noFill/>
                      <a:prstDash val="solid"/>
                      <a:round/>
                      <a:headEnd type="none" w="med" len="med"/>
                      <a:tailEnd type="none" w="med" len="med"/>
                    </a:lnR>
                    <a:lnT w="9525" cap="flat" cmpd="sng" algn="ctr">
                      <a:noFill/>
                      <a:prstDash val="solid"/>
                    </a:lnT>
                    <a:lnB w="9525" cap="flat" cmpd="sng" algn="ctr">
                      <a:noFill/>
                      <a:prstDash val="solid"/>
                    </a:lnB>
                    <a:solidFill>
                      <a:schemeClr val="accent6">
                        <a:alpha val="40000"/>
                      </a:schemeClr>
                    </a:solidFill>
                  </a:tcPr>
                </a:tc>
                <a:tc>
                  <a:txBody>
                    <a:bodyPr/>
                    <a:lstStyle/>
                    <a:p>
                      <a:pPr marL="0" marR="0">
                        <a:lnSpc>
                          <a:spcPct val="107000"/>
                        </a:lnSpc>
                        <a:spcBef>
                          <a:spcPts val="0"/>
                        </a:spcBef>
                        <a:spcAft>
                          <a:spcPts val="0"/>
                        </a:spcAft>
                      </a:pPr>
                      <a:r>
                        <a:rPr lang="en-US" sz="1400" b="1" i="1">
                          <a:effectLst/>
                          <a:latin typeface="+mn-lt"/>
                        </a:rPr>
                        <a:t>Specialized scenario </a:t>
                      </a:r>
                      <a:r>
                        <a:rPr lang="en-US" sz="1400">
                          <a:effectLst/>
                          <a:latin typeface="+mn-lt"/>
                        </a:rPr>
                        <a:t>for orgs with strict requirements (e.g. for data control); Teams is only used to join Teams meetings authenticated </a:t>
                      </a:r>
                      <a:endParaRPr lang="en-US" sz="1400">
                        <a:effectLst/>
                        <a:latin typeface="+mn-lt"/>
                        <a:ea typeface="DengXian" panose="02010600030101010101" pitchFamily="2" charset="-122"/>
                        <a:cs typeface="Arial" panose="020B0604020202020204" pitchFamily="34" charset="0"/>
                      </a:endParaRPr>
                    </a:p>
                  </a:txBody>
                  <a:tcPr marL="91427" marR="45713" marT="0" marB="0"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solidFill>
                      <a:schemeClr val="accent6">
                        <a:alpha val="40000"/>
                      </a:schemeClr>
                    </a:solidFill>
                  </a:tcPr>
                </a:tc>
                <a:extLst>
                  <a:ext uri="{0D108BD9-81ED-4DB2-BD59-A6C34878D82A}">
                    <a16:rowId xmlns:a16="http://schemas.microsoft.com/office/drawing/2014/main" val="3404869896"/>
                  </a:ext>
                </a:extLst>
              </a:tr>
              <a:tr h="901509">
                <a:tc>
                  <a:txBody>
                    <a:bodyPr/>
                    <a:lstStyle/>
                    <a:p>
                      <a:pPr marL="0" marR="0" algn="l">
                        <a:lnSpc>
                          <a:spcPct val="107000"/>
                        </a:lnSpc>
                        <a:spcBef>
                          <a:spcPts val="0"/>
                        </a:spcBef>
                        <a:spcAft>
                          <a:spcPts val="0"/>
                        </a:spcAft>
                      </a:pPr>
                      <a:r>
                        <a:rPr lang="en-US" sz="1600">
                          <a:solidFill>
                            <a:srgbClr val="0078D4"/>
                          </a:solidFill>
                          <a:effectLst/>
                          <a:latin typeface="+mn-lt"/>
                        </a:rPr>
                        <a:t>Skype for Business With Teams Collab</a:t>
                      </a:r>
                      <a:endParaRPr lang="en-US" sz="1600">
                        <a:solidFill>
                          <a:srgbClr val="0078D4"/>
                        </a:solidFill>
                        <a:effectLst/>
                        <a:latin typeface="+mn-lt"/>
                        <a:ea typeface="DengXian" panose="02010600030101010101" pitchFamily="2" charset="-122"/>
                        <a:cs typeface="Arial" panose="020B0604020202020204" pitchFamily="34" charset="0"/>
                      </a:endParaRPr>
                    </a:p>
                  </a:txBody>
                  <a:tcPr marL="182854" marR="45713" marT="0" marB="0"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noFill/>
                      <a:prstDash val="solid"/>
                    </a:lnB>
                    <a:noFill/>
                  </a:tcPr>
                </a:tc>
                <a:tc>
                  <a:txBody>
                    <a:bodyPr/>
                    <a:lstStyle/>
                    <a:p>
                      <a:pPr marL="0" marR="0" algn="ctr">
                        <a:lnSpc>
                          <a:spcPct val="107000"/>
                        </a:lnSpc>
                        <a:spcBef>
                          <a:spcPts val="0"/>
                        </a:spcBef>
                        <a:spcAft>
                          <a:spcPts val="0"/>
                        </a:spcAft>
                      </a:pPr>
                      <a:r>
                        <a:rPr lang="en-US" sz="1400">
                          <a:effectLst/>
                          <a:latin typeface="+mn-lt"/>
                        </a:rPr>
                        <a:t>Skype for Business</a:t>
                      </a:r>
                      <a:endParaRPr lang="en-US" sz="1400">
                        <a:effectLst/>
                        <a:latin typeface="+mn-lt"/>
                        <a:ea typeface="DengXian" panose="02010600030101010101" pitchFamily="2" charset="-122"/>
                        <a:cs typeface="Arial" panose="020B0604020202020204" pitchFamily="34" charset="0"/>
                      </a:endParaRPr>
                    </a:p>
                  </a:txBody>
                  <a:tcPr marL="45713" marR="45713" marT="0" marB="0" anchor="ctr">
                    <a:lnL w="12700" cap="flat" cmpd="sng" algn="ctr">
                      <a:noFill/>
                      <a:prstDash val="solid"/>
                      <a:round/>
                      <a:headEnd type="none" w="med" len="med"/>
                      <a:tailEnd type="none" w="med" len="med"/>
                    </a:lnL>
                    <a:lnR>
                      <a:noFill/>
                    </a:lnR>
                    <a:lnT w="9525" cap="flat" cmpd="sng" algn="ctr">
                      <a:noFill/>
                      <a:prstDash val="solid"/>
                    </a:lnT>
                    <a:lnB w="9525" cap="flat" cmpd="sng" algn="ctr">
                      <a:noFill/>
                      <a:prstDash val="solid"/>
                    </a:lnB>
                    <a:noFill/>
                  </a:tcPr>
                </a:tc>
                <a:tc>
                  <a:txBody>
                    <a:bodyPr/>
                    <a:lstStyle/>
                    <a:p>
                      <a:pPr marL="0" marR="0" algn="ctr">
                        <a:lnSpc>
                          <a:spcPct val="107000"/>
                        </a:lnSpc>
                        <a:spcBef>
                          <a:spcPts val="0"/>
                        </a:spcBef>
                        <a:spcAft>
                          <a:spcPts val="0"/>
                        </a:spcAft>
                      </a:pPr>
                      <a:r>
                        <a:rPr lang="en-US" sz="1400">
                          <a:effectLst/>
                          <a:latin typeface="+mn-lt"/>
                        </a:rPr>
                        <a:t>Skype for Business</a:t>
                      </a:r>
                      <a:endParaRPr lang="en-US" sz="1400">
                        <a:effectLst/>
                        <a:latin typeface="+mn-lt"/>
                        <a:ea typeface="DengXian" panose="02010600030101010101" pitchFamily="2" charset="-122"/>
                        <a:cs typeface="Arial" panose="020B0604020202020204" pitchFamily="34" charset="0"/>
                      </a:endParaRPr>
                    </a:p>
                  </a:txBody>
                  <a:tcPr marL="45713" marR="45713" marT="0" marB="0" anchor="ctr">
                    <a:lnL>
                      <a:noFill/>
                    </a:lnL>
                    <a:lnR>
                      <a:noFill/>
                    </a:lnR>
                    <a:lnT w="9525" cap="flat" cmpd="sng" algn="ctr">
                      <a:noFill/>
                      <a:prstDash val="solid"/>
                    </a:lnT>
                    <a:lnB w="9525" cap="flat" cmpd="sng" algn="ctr">
                      <a:noFill/>
                      <a:prstDash val="solid"/>
                    </a:lnB>
                    <a:noFill/>
                  </a:tcPr>
                </a:tc>
                <a:tc>
                  <a:txBody>
                    <a:bodyPr/>
                    <a:lstStyle/>
                    <a:p>
                      <a:pPr marL="0" marR="0" indent="0" algn="ctr" defTabSz="932742" rtl="0" eaLnBrk="1" latinLnBrk="0" hangingPunct="1">
                        <a:lnSpc>
                          <a:spcPct val="107000"/>
                        </a:lnSpc>
                        <a:spcBef>
                          <a:spcPts val="0"/>
                        </a:spcBef>
                        <a:spcAft>
                          <a:spcPts val="0"/>
                        </a:spcAft>
                        <a:buFont typeface="Arial" panose="020B0604020202020204" pitchFamily="34" charset="0"/>
                        <a:buNone/>
                      </a:pPr>
                      <a:r>
                        <a:rPr lang="en-US" sz="1400" kern="1200">
                          <a:solidFill>
                            <a:schemeClr val="tx1"/>
                          </a:solidFill>
                          <a:effectLst/>
                          <a:latin typeface="+mn-lt"/>
                          <a:ea typeface="+mn-ea"/>
                          <a:cs typeface="+mn-cs"/>
                        </a:rPr>
                        <a:t>Yes</a:t>
                      </a:r>
                    </a:p>
                  </a:txBody>
                  <a:tcPr marL="45713" marR="45713" marT="0" marB="0" anchor="ctr">
                    <a:lnL>
                      <a:noFill/>
                    </a:lnL>
                    <a:lnR w="12700" cap="flat" cmpd="sng" algn="ctr">
                      <a:noFill/>
                      <a:prstDash val="solid"/>
                      <a:round/>
                      <a:headEnd type="none" w="med" len="med"/>
                      <a:tailEnd type="none" w="med" len="med"/>
                    </a:lnR>
                    <a:lnT w="9525" cap="flat" cmpd="sng" algn="ctr">
                      <a:noFill/>
                      <a:prstDash val="solid"/>
                    </a:lnT>
                    <a:lnB w="9525" cap="flat" cmpd="sng" algn="ctr">
                      <a:noFill/>
                      <a:prstDash val="solid"/>
                    </a:lnB>
                    <a:noFill/>
                  </a:tcPr>
                </a:tc>
                <a:tc>
                  <a:txBody>
                    <a:bodyPr/>
                    <a:lstStyle/>
                    <a:p>
                      <a:pPr marL="0" marR="0">
                        <a:lnSpc>
                          <a:spcPct val="107000"/>
                        </a:lnSpc>
                        <a:spcBef>
                          <a:spcPts val="0"/>
                        </a:spcBef>
                        <a:spcAft>
                          <a:spcPts val="0"/>
                        </a:spcAft>
                      </a:pPr>
                      <a:r>
                        <a:rPr lang="en-US" sz="1400" b="1" i="1">
                          <a:effectLst/>
                          <a:latin typeface="+mn-lt"/>
                        </a:rPr>
                        <a:t>Alternate starting point for complex orgs that need tighter admin control</a:t>
                      </a:r>
                    </a:p>
                    <a:p>
                      <a:pPr marL="0" marR="0">
                        <a:lnSpc>
                          <a:spcPct val="107000"/>
                        </a:lnSpc>
                        <a:spcBef>
                          <a:spcPts val="0"/>
                        </a:spcBef>
                        <a:spcAft>
                          <a:spcPts val="0"/>
                        </a:spcAft>
                      </a:pPr>
                      <a:r>
                        <a:rPr lang="en-US" sz="1400">
                          <a:effectLst/>
                          <a:latin typeface="+mn-lt"/>
                        </a:rPr>
                        <a:t>Calls and chats always routed to and from only one client throughout the migration.</a:t>
                      </a:r>
                      <a:endParaRPr lang="en-US" sz="1400">
                        <a:effectLst/>
                        <a:latin typeface="+mn-lt"/>
                        <a:ea typeface="DengXian" panose="02010600030101010101" pitchFamily="2" charset="-122"/>
                        <a:cs typeface="Arial" panose="020B0604020202020204" pitchFamily="34" charset="0"/>
                      </a:endParaRPr>
                    </a:p>
                  </a:txBody>
                  <a:tcPr marL="91427" marR="45713" marT="0" marB="0"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noFill/>
                      <a:prstDash val="solid"/>
                    </a:lnB>
                    <a:noFill/>
                  </a:tcPr>
                </a:tc>
                <a:extLst>
                  <a:ext uri="{0D108BD9-81ED-4DB2-BD59-A6C34878D82A}">
                    <a16:rowId xmlns:a16="http://schemas.microsoft.com/office/drawing/2014/main" val="2358291921"/>
                  </a:ext>
                </a:extLst>
              </a:tr>
              <a:tr h="901509">
                <a:tc>
                  <a:txBody>
                    <a:bodyPr/>
                    <a:lstStyle/>
                    <a:p>
                      <a:pPr marL="0" marR="0" algn="l">
                        <a:lnSpc>
                          <a:spcPct val="107000"/>
                        </a:lnSpc>
                        <a:spcBef>
                          <a:spcPts val="0"/>
                        </a:spcBef>
                        <a:spcAft>
                          <a:spcPts val="0"/>
                        </a:spcAft>
                      </a:pPr>
                      <a:r>
                        <a:rPr lang="en-US" sz="1600">
                          <a:solidFill>
                            <a:srgbClr val="0078D4"/>
                          </a:solidFill>
                          <a:effectLst/>
                          <a:latin typeface="+mn-lt"/>
                        </a:rPr>
                        <a:t>Skype for Business With Teams Collab And Meetings</a:t>
                      </a:r>
                    </a:p>
                  </a:txBody>
                  <a:tcPr marL="182854" marR="45713" marT="0" marB="0" anchor="ctr">
                    <a:lnL w="9525" cap="flat" cmpd="sng" algn="ctr">
                      <a:noFill/>
                      <a:prstDash val="solid"/>
                    </a:lnL>
                    <a:lnR w="12700" cap="flat" cmpd="sng" algn="ctr">
                      <a:noFill/>
                      <a:prstDash val="solid"/>
                      <a:round/>
                      <a:headEnd type="none" w="med" len="med"/>
                      <a:tailEnd type="none" w="med" len="med"/>
                    </a:lnR>
                    <a:lnT w="9525" cap="flat" cmpd="sng" algn="ctr">
                      <a:noFill/>
                      <a:prstDash val="solid"/>
                    </a:lnT>
                    <a:lnB w="9525" cap="flat" cmpd="sng" algn="ctr">
                      <a:solidFill>
                        <a:schemeClr val="bg1">
                          <a:lumMod val="65000"/>
                        </a:schemeClr>
                      </a:solidFill>
                      <a:prstDash val="solid"/>
                      <a:round/>
                      <a:headEnd type="none" w="med" len="med"/>
                      <a:tailEnd type="none" w="med" len="med"/>
                    </a:lnB>
                    <a:solidFill>
                      <a:schemeClr val="accent6">
                        <a:alpha val="40000"/>
                      </a:schemeClr>
                    </a:solidFill>
                  </a:tcPr>
                </a:tc>
                <a:tc>
                  <a:txBody>
                    <a:bodyPr/>
                    <a:lstStyle/>
                    <a:p>
                      <a:pPr marL="0" marR="0" algn="ctr">
                        <a:lnSpc>
                          <a:spcPct val="107000"/>
                        </a:lnSpc>
                        <a:spcBef>
                          <a:spcPts val="0"/>
                        </a:spcBef>
                        <a:spcAft>
                          <a:spcPts val="0"/>
                        </a:spcAft>
                      </a:pPr>
                      <a:r>
                        <a:rPr lang="en-US" sz="1400">
                          <a:effectLst/>
                          <a:latin typeface="+mn-lt"/>
                        </a:rPr>
                        <a:t>Skype for Business</a:t>
                      </a:r>
                      <a:endParaRPr lang="en-US" sz="1400">
                        <a:effectLst/>
                        <a:latin typeface="+mn-lt"/>
                        <a:ea typeface="DengXian" panose="02010600030101010101" pitchFamily="2" charset="-122"/>
                        <a:cs typeface="Arial" panose="020B0604020202020204" pitchFamily="34" charset="0"/>
                      </a:endParaRPr>
                    </a:p>
                  </a:txBody>
                  <a:tcPr marL="45713" marR="45713" marT="0" marB="0" anchor="ctr">
                    <a:lnL w="12700" cap="flat" cmpd="sng" algn="ctr">
                      <a:noFill/>
                      <a:prstDash val="solid"/>
                      <a:round/>
                      <a:headEnd type="none" w="med" len="med"/>
                      <a:tailEnd type="none" w="med" len="med"/>
                    </a:lnL>
                    <a:lnR>
                      <a:noFill/>
                    </a:lnR>
                    <a:lnT w="9525" cap="flat" cmpd="sng" algn="ctr">
                      <a:noFill/>
                      <a:prstDash val="solid"/>
                    </a:lnT>
                    <a:lnB w="9525" cap="flat" cmpd="sng" algn="ctr">
                      <a:solidFill>
                        <a:schemeClr val="bg1">
                          <a:lumMod val="65000"/>
                        </a:schemeClr>
                      </a:solidFill>
                      <a:prstDash val="solid"/>
                      <a:round/>
                      <a:headEnd type="none" w="med" len="med"/>
                      <a:tailEnd type="none" w="med" len="med"/>
                    </a:lnB>
                    <a:solidFill>
                      <a:schemeClr val="accent6">
                        <a:alpha val="40000"/>
                      </a:schemeClr>
                    </a:solidFill>
                  </a:tcPr>
                </a:tc>
                <a:tc>
                  <a:txBody>
                    <a:bodyPr/>
                    <a:lstStyle/>
                    <a:p>
                      <a:pPr marL="0" marR="0" algn="ctr">
                        <a:lnSpc>
                          <a:spcPct val="107000"/>
                        </a:lnSpc>
                        <a:spcBef>
                          <a:spcPts val="0"/>
                        </a:spcBef>
                        <a:spcAft>
                          <a:spcPts val="0"/>
                        </a:spcAft>
                      </a:pPr>
                      <a:r>
                        <a:rPr lang="en-US" sz="1400">
                          <a:effectLst/>
                          <a:latin typeface="+mn-lt"/>
                        </a:rPr>
                        <a:t>Teams</a:t>
                      </a:r>
                      <a:endParaRPr lang="en-US" sz="1400">
                        <a:effectLst/>
                        <a:latin typeface="+mn-lt"/>
                        <a:ea typeface="DengXian" panose="02010600030101010101" pitchFamily="2" charset="-122"/>
                        <a:cs typeface="Arial" panose="020B0604020202020204" pitchFamily="34" charset="0"/>
                      </a:endParaRPr>
                    </a:p>
                  </a:txBody>
                  <a:tcPr marL="45713" marR="45713" marT="0" marB="0" anchor="ctr">
                    <a:lnL>
                      <a:noFill/>
                    </a:lnL>
                    <a:lnR>
                      <a:noFill/>
                    </a:lnR>
                    <a:lnT w="9525" cap="flat" cmpd="sng" algn="ctr">
                      <a:noFill/>
                      <a:prstDash val="solid"/>
                    </a:lnT>
                    <a:lnB w="9525" cap="flat" cmpd="sng" algn="ctr">
                      <a:solidFill>
                        <a:schemeClr val="bg1">
                          <a:lumMod val="65000"/>
                        </a:schemeClr>
                      </a:solidFill>
                      <a:prstDash val="solid"/>
                      <a:round/>
                      <a:headEnd type="none" w="med" len="med"/>
                      <a:tailEnd type="none" w="med" len="med"/>
                    </a:lnB>
                    <a:solidFill>
                      <a:schemeClr val="accent6">
                        <a:alpha val="40000"/>
                      </a:schemeClr>
                    </a:solidFill>
                  </a:tcPr>
                </a:tc>
                <a:tc>
                  <a:txBody>
                    <a:bodyPr/>
                    <a:lstStyle/>
                    <a:p>
                      <a:pPr marL="0" marR="0" indent="0" algn="ctr" defTabSz="932742" rtl="0" eaLnBrk="1" latinLnBrk="0" hangingPunct="1">
                        <a:lnSpc>
                          <a:spcPct val="107000"/>
                        </a:lnSpc>
                        <a:spcBef>
                          <a:spcPts val="0"/>
                        </a:spcBef>
                        <a:spcAft>
                          <a:spcPts val="0"/>
                        </a:spcAft>
                        <a:buFont typeface="Arial" panose="020B0604020202020204" pitchFamily="34" charset="0"/>
                        <a:buNone/>
                      </a:pPr>
                      <a:r>
                        <a:rPr lang="en-US" sz="1400" kern="1200">
                          <a:solidFill>
                            <a:schemeClr val="tx1"/>
                          </a:solidFill>
                          <a:effectLst/>
                          <a:latin typeface="+mn-lt"/>
                          <a:ea typeface="+mn-ea"/>
                          <a:cs typeface="+mn-cs"/>
                        </a:rPr>
                        <a:t>Yes</a:t>
                      </a:r>
                    </a:p>
                  </a:txBody>
                  <a:tcPr marL="45713" marR="45713" marT="0" marB="0" anchor="ctr">
                    <a:lnL>
                      <a:noFill/>
                    </a:lnL>
                    <a:lnR w="12700" cap="flat" cmpd="sng" algn="ctr">
                      <a:noFill/>
                      <a:prstDash val="solid"/>
                      <a:round/>
                      <a:headEnd type="none" w="med" len="med"/>
                      <a:tailEnd type="none" w="med" len="med"/>
                    </a:lnR>
                    <a:lnT w="9525" cap="flat" cmpd="sng" algn="ctr">
                      <a:noFill/>
                      <a:prstDash val="solid"/>
                    </a:lnT>
                    <a:lnB w="9525" cap="flat" cmpd="sng" algn="ctr">
                      <a:solidFill>
                        <a:schemeClr val="bg1">
                          <a:lumMod val="65000"/>
                        </a:schemeClr>
                      </a:solidFill>
                      <a:prstDash val="solid"/>
                      <a:round/>
                      <a:headEnd type="none" w="med" len="med"/>
                      <a:tailEnd type="none" w="med" len="med"/>
                    </a:lnB>
                    <a:solidFill>
                      <a:schemeClr val="accent6">
                        <a:alpha val="40000"/>
                      </a:schemeClr>
                    </a:solidFill>
                  </a:tcPr>
                </a:tc>
                <a:tc>
                  <a:txBody>
                    <a:bodyPr/>
                    <a:lstStyle/>
                    <a:p>
                      <a:pPr marL="0" marR="0">
                        <a:lnSpc>
                          <a:spcPct val="107000"/>
                        </a:lnSpc>
                        <a:spcBef>
                          <a:spcPts val="0"/>
                        </a:spcBef>
                        <a:spcAft>
                          <a:spcPts val="0"/>
                        </a:spcAft>
                      </a:pPr>
                      <a:r>
                        <a:rPr lang="en-US" sz="1400" b="1" i="1">
                          <a:effectLst/>
                          <a:latin typeface="+mn-lt"/>
                        </a:rPr>
                        <a:t>“Meetings First”</a:t>
                      </a:r>
                    </a:p>
                    <a:p>
                      <a:pPr marL="0" marR="0">
                        <a:lnSpc>
                          <a:spcPct val="107000"/>
                        </a:lnSpc>
                        <a:spcBef>
                          <a:spcPts val="0"/>
                        </a:spcBef>
                        <a:spcAft>
                          <a:spcPts val="0"/>
                        </a:spcAft>
                      </a:pPr>
                      <a:r>
                        <a:rPr lang="en-US" sz="1400">
                          <a:effectLst/>
                          <a:latin typeface="+mn-lt"/>
                        </a:rPr>
                        <a:t>Enables on-prem customers to benefit from Teams meeting functionality, if not yet ready to move calling to the cloud; in TAP</a:t>
                      </a:r>
                      <a:endParaRPr lang="en-US" sz="1400">
                        <a:effectLst/>
                        <a:latin typeface="+mn-lt"/>
                        <a:ea typeface="DengXian" panose="02010600030101010101" pitchFamily="2" charset="-122"/>
                        <a:cs typeface="Arial" panose="020B0604020202020204" pitchFamily="34" charset="0"/>
                      </a:endParaRPr>
                    </a:p>
                  </a:txBody>
                  <a:tcPr marL="91427" marR="45713" marT="0" marB="0" anchor="ctr">
                    <a:lnL w="12700" cap="flat" cmpd="sng" algn="ctr">
                      <a:noFill/>
                      <a:prstDash val="solid"/>
                      <a:round/>
                      <a:headEnd type="none" w="med" len="med"/>
                      <a:tailEnd type="none" w="med" len="med"/>
                    </a:lnL>
                    <a:lnR w="9525" cap="flat" cmpd="sng" algn="ctr">
                      <a:noFill/>
                      <a:prstDash val="solid"/>
                    </a:lnR>
                    <a:lnT w="9525" cap="flat" cmpd="sng" algn="ctr">
                      <a:noFill/>
                      <a:prstDash val="solid"/>
                    </a:lnT>
                    <a:lnB w="9525" cap="flat" cmpd="sng" algn="ctr">
                      <a:solidFill>
                        <a:schemeClr val="bg1">
                          <a:lumMod val="65000"/>
                        </a:schemeClr>
                      </a:solidFill>
                      <a:prstDash val="solid"/>
                      <a:round/>
                      <a:headEnd type="none" w="med" len="med"/>
                      <a:tailEnd type="none" w="med" len="med"/>
                    </a:lnB>
                    <a:solidFill>
                      <a:schemeClr val="accent6">
                        <a:alpha val="40000"/>
                      </a:schemeClr>
                    </a:solidFill>
                  </a:tcPr>
                </a:tc>
                <a:extLst>
                  <a:ext uri="{0D108BD9-81ED-4DB2-BD59-A6C34878D82A}">
                    <a16:rowId xmlns:a16="http://schemas.microsoft.com/office/drawing/2014/main" val="3518462199"/>
                  </a:ext>
                </a:extLst>
              </a:tr>
            </a:tbl>
          </a:graphicData>
        </a:graphic>
      </p:graphicFrame>
    </p:spTree>
    <p:extLst>
      <p:ext uri="{BB962C8B-B14F-4D97-AF65-F5344CB8AC3E}">
        <p14:creationId xmlns:p14="http://schemas.microsoft.com/office/powerpoint/2010/main" val="237578067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65" y="487"/>
            <a:ext cx="12190271" cy="6857027"/>
          </a:xfrm>
          <a:prstGeom prst="rect">
            <a:avLst/>
          </a:prstGeom>
        </p:spPr>
      </p:pic>
      <p:sp>
        <p:nvSpPr>
          <p:cNvPr id="3" name="Rectangle 2"/>
          <p:cNvSpPr/>
          <p:nvPr/>
        </p:nvSpPr>
        <p:spPr>
          <a:xfrm>
            <a:off x="865" y="487"/>
            <a:ext cx="12190271" cy="6857026"/>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420418" y="4126851"/>
            <a:ext cx="11137100" cy="1792836"/>
          </a:xfrm>
        </p:spPr>
        <p:txBody>
          <a:bodyPr>
            <a:normAutofit/>
          </a:bodyPr>
          <a:lstStyle/>
          <a:p>
            <a:r>
              <a:rPr lang="en-US" sz="4400" b="1" dirty="0">
                <a:latin typeface="Segoe UI" panose="020B0502040204020203" pitchFamily="34" charset="0"/>
              </a:rPr>
              <a:t>Part 4: key considerations for migrating</a:t>
            </a:r>
          </a:p>
        </p:txBody>
      </p:sp>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9246" y="302820"/>
            <a:ext cx="2436347" cy="896195"/>
          </a:xfrm>
          <a:prstGeom prst="rect">
            <a:avLst/>
          </a:prstGeom>
        </p:spPr>
      </p:pic>
    </p:spTree>
    <p:extLst>
      <p:ext uri="{BB962C8B-B14F-4D97-AF65-F5344CB8AC3E}">
        <p14:creationId xmlns:p14="http://schemas.microsoft.com/office/powerpoint/2010/main" val="11511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0B3BCA-C3C2-4DBD-AA52-EE23D18C01FE}"/>
              </a:ext>
            </a:extLst>
          </p:cNvPr>
          <p:cNvSpPr>
            <a:spLocks noGrp="1"/>
          </p:cNvSpPr>
          <p:nvPr>
            <p:ph type="title"/>
          </p:nvPr>
        </p:nvSpPr>
        <p:spPr/>
        <p:txBody>
          <a:bodyPr/>
          <a:lstStyle/>
          <a:p>
            <a:r>
              <a:rPr lang="en-US" dirty="0"/>
              <a:t>Introduction</a:t>
            </a:r>
          </a:p>
        </p:txBody>
      </p:sp>
      <p:pic>
        <p:nvPicPr>
          <p:cNvPr id="1026" name="Picture 2">
            <a:extLst>
              <a:ext uri="{FF2B5EF4-FFF2-40B4-BE49-F238E27FC236}">
                <a16:creationId xmlns:a16="http://schemas.microsoft.com/office/drawing/2014/main" id="{3D463B13-E5DD-4EAA-B068-897F05907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256" y="1555388"/>
            <a:ext cx="5746758" cy="2986120"/>
          </a:xfrm>
          <a:prstGeom prst="rect">
            <a:avLst/>
          </a:prstGeom>
          <a:noFill/>
          <a:ln>
            <a:noFill/>
          </a:ln>
          <a:effectLst/>
          <a:extLst>
            <a:ext uri="{909E8E84-426E-40DD-AFC4-6F175D3DCCD1}">
              <a14:hiddenFill xmlns:a14="http://schemas.microsoft.com/office/drawing/2010/main">
                <a:solidFill>
                  <a:srgbClr val="80A509"/>
                </a:solidFill>
              </a14:hiddenFill>
            </a:ext>
            <a:ext uri="{91240B29-F687-4F45-9708-019B960494DF}">
              <a14:hiddenLine xmlns:a14="http://schemas.microsoft.com/office/drawing/2010/main" w="25400" algn="ctr">
                <a:solidFill>
                  <a:srgbClr val="111111"/>
                </a:solidFill>
                <a:miter lim="800000"/>
                <a:headEnd/>
                <a:tailEnd/>
              </a14:hiddenLine>
            </a:ext>
            <a:ext uri="{AF507438-7753-43E0-B8FC-AC1667EBCBE1}">
              <a14:hiddenEffects xmlns:a14="http://schemas.microsoft.com/office/drawing/2010/main">
                <a:effectLst>
                  <a:outerShdw dist="35921" dir="2700000" algn="ctr" rotWithShape="0">
                    <a:srgbClr val="111111"/>
                  </a:outerShdw>
                </a:effectLst>
              </a14:hiddenEffects>
            </a:ext>
          </a:extLst>
        </p:spPr>
      </p:pic>
      <p:pic>
        <p:nvPicPr>
          <p:cNvPr id="1030" name="Picture 6" descr="Image may contain: 2 people, including Sarah Brynteson, people smiling, selfie and closeup">
            <a:extLst>
              <a:ext uri="{FF2B5EF4-FFF2-40B4-BE49-F238E27FC236}">
                <a16:creationId xmlns:a16="http://schemas.microsoft.com/office/drawing/2014/main" id="{E40100E6-8852-4F0E-AF5E-98FD90E55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93" y="1555388"/>
            <a:ext cx="3981494" cy="298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72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B29F-4C0F-4749-A739-AA991057881E}"/>
              </a:ext>
            </a:extLst>
          </p:cNvPr>
          <p:cNvSpPr>
            <a:spLocks noGrp="1"/>
          </p:cNvSpPr>
          <p:nvPr>
            <p:ph type="title"/>
          </p:nvPr>
        </p:nvSpPr>
        <p:spPr>
          <a:xfrm>
            <a:off x="585763" y="340574"/>
            <a:ext cx="11336039" cy="744014"/>
          </a:xfrm>
        </p:spPr>
        <p:txBody>
          <a:bodyPr/>
          <a:lstStyle/>
          <a:p>
            <a:r>
              <a:rPr lang="en-US"/>
              <a:t>Considerations for Skype for Business online orgs</a:t>
            </a:r>
          </a:p>
        </p:txBody>
      </p:sp>
      <p:sp>
        <p:nvSpPr>
          <p:cNvPr id="3" name="Content Placeholder 2">
            <a:extLst>
              <a:ext uri="{FF2B5EF4-FFF2-40B4-BE49-F238E27FC236}">
                <a16:creationId xmlns:a16="http://schemas.microsoft.com/office/drawing/2014/main" id="{F92C8FFF-574A-4C4C-97A2-8D9775A2881B}"/>
              </a:ext>
            </a:extLst>
          </p:cNvPr>
          <p:cNvSpPr>
            <a:spLocks noGrp="1"/>
          </p:cNvSpPr>
          <p:nvPr>
            <p:ph idx="1"/>
          </p:nvPr>
        </p:nvSpPr>
        <p:spPr>
          <a:xfrm>
            <a:off x="585763" y="1426547"/>
            <a:ext cx="11375251" cy="3530325"/>
          </a:xfrm>
        </p:spPr>
        <p:txBody>
          <a:bodyPr vert="horz" wrap="square" lIns="0" tIns="0" rIns="0" bIns="0" rtlCol="0" anchor="t">
            <a:spAutoFit/>
          </a:bodyPr>
          <a:lstStyle/>
          <a:p>
            <a:pPr>
              <a:spcBef>
                <a:spcPts val="2374"/>
              </a:spcBef>
            </a:pPr>
            <a:r>
              <a:rPr lang="en-US" sz="2353" dirty="0">
                <a:solidFill>
                  <a:srgbClr val="D83B01"/>
                </a:solidFill>
                <a:latin typeface="+mj-lt"/>
              </a:rPr>
              <a:t>Unless pure online organization</a:t>
            </a:r>
            <a:br>
              <a:rPr lang="en-US" sz="2353" dirty="0">
                <a:solidFill>
                  <a:schemeClr val="accent1"/>
                </a:solidFill>
                <a:latin typeface="+mj-lt"/>
              </a:rPr>
            </a:br>
            <a:r>
              <a:rPr lang="en-US" sz="1765" dirty="0"/>
              <a:t>All </a:t>
            </a:r>
            <a:r>
              <a:rPr lang="en-US" sz="1765" dirty="0" err="1"/>
              <a:t>msRTCSIP</a:t>
            </a:r>
            <a:r>
              <a:rPr lang="en-US" sz="1765" dirty="0"/>
              <a:t> attributes from on-prem must have been sync’d to Azure AD</a:t>
            </a:r>
          </a:p>
          <a:p>
            <a:pPr>
              <a:spcBef>
                <a:spcPts val="2374"/>
              </a:spcBef>
            </a:pPr>
            <a:r>
              <a:rPr lang="en-US" sz="2353" dirty="0">
                <a:solidFill>
                  <a:srgbClr val="D83B01"/>
                </a:solidFill>
                <a:latin typeface="+mj-lt"/>
              </a:rPr>
              <a:t>Licenses are assigned</a:t>
            </a:r>
            <a:br>
              <a:rPr lang="en-US" sz="2353" dirty="0">
                <a:solidFill>
                  <a:schemeClr val="accent1"/>
                </a:solidFill>
                <a:latin typeface="+mj-lt"/>
              </a:rPr>
            </a:br>
            <a:r>
              <a:rPr lang="en-US" sz="1765" dirty="0"/>
              <a:t>Users are assigned E1, E3 or full E5 licenses, plus phone systems licenses as applicable </a:t>
            </a:r>
          </a:p>
          <a:p>
            <a:pPr>
              <a:spcBef>
                <a:spcPts val="2374"/>
              </a:spcBef>
            </a:pPr>
            <a:r>
              <a:rPr lang="en-US" sz="2353" dirty="0">
                <a:solidFill>
                  <a:srgbClr val="D83B01"/>
                </a:solidFill>
                <a:latin typeface="+mj-lt"/>
              </a:rPr>
              <a:t>Meet Teams pre-requisites for access</a:t>
            </a:r>
            <a:br>
              <a:rPr lang="en-US" sz="2353" dirty="0">
                <a:solidFill>
                  <a:schemeClr val="accent1"/>
                </a:solidFill>
                <a:latin typeface="+mj-lt"/>
              </a:rPr>
            </a:br>
            <a:r>
              <a:rPr lang="en-US" sz="1765" dirty="0"/>
              <a:t>All pre-requisites met for users successfully reaching Office 365 Teams (4 ports, 2 </a:t>
            </a:r>
            <a:r>
              <a:rPr lang="en-US" sz="2353" dirty="0">
                <a:solidFill>
                  <a:srgbClr val="D83B01"/>
                </a:solidFill>
                <a:latin typeface="+mj-lt"/>
              </a:rPr>
              <a:t>subnets</a:t>
            </a:r>
            <a:r>
              <a:rPr lang="en-US" sz="1765" dirty="0"/>
              <a:t>)</a:t>
            </a:r>
          </a:p>
          <a:p>
            <a:pPr>
              <a:spcBef>
                <a:spcPts val="2374"/>
              </a:spcBef>
            </a:pPr>
            <a:r>
              <a:rPr lang="en-US" sz="2353" dirty="0">
                <a:solidFill>
                  <a:srgbClr val="D83B01"/>
                </a:solidFill>
                <a:latin typeface="+mj-lt"/>
              </a:rPr>
              <a:t>Follow Microsoft networking best practices</a:t>
            </a:r>
            <a:br>
              <a:rPr lang="en-US" sz="2353" dirty="0">
                <a:solidFill>
                  <a:schemeClr val="accent1"/>
                </a:solidFill>
                <a:latin typeface="+mj-lt"/>
              </a:rPr>
            </a:br>
            <a:r>
              <a:rPr lang="en-US" sz="1765" dirty="0"/>
              <a:t>High importance in all voice, conferencing and desktop sharing scenarios</a:t>
            </a:r>
          </a:p>
          <a:p>
            <a:pPr lvl="1"/>
            <a:endParaRPr lang="en-US" sz="1765" dirty="0">
              <a:solidFill>
                <a:schemeClr val="accent1"/>
              </a:solidFill>
              <a:latin typeface="+mj-lt"/>
            </a:endParaRPr>
          </a:p>
        </p:txBody>
      </p:sp>
    </p:spTree>
    <p:extLst>
      <p:ext uri="{BB962C8B-B14F-4D97-AF65-F5344CB8AC3E}">
        <p14:creationId xmlns:p14="http://schemas.microsoft.com/office/powerpoint/2010/main" val="32189159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B29F-4C0F-4749-A739-AA991057881E}"/>
              </a:ext>
            </a:extLst>
          </p:cNvPr>
          <p:cNvSpPr>
            <a:spLocks noGrp="1"/>
          </p:cNvSpPr>
          <p:nvPr>
            <p:ph type="title"/>
          </p:nvPr>
        </p:nvSpPr>
        <p:spPr>
          <a:xfrm>
            <a:off x="579662" y="125094"/>
            <a:ext cx="11612338" cy="743908"/>
          </a:xfrm>
        </p:spPr>
        <p:txBody>
          <a:bodyPr/>
          <a:lstStyle/>
          <a:p>
            <a:r>
              <a:rPr lang="en-US" dirty="0"/>
              <a:t>Considerations for Skype for Business on-prem orgs</a:t>
            </a:r>
          </a:p>
        </p:txBody>
      </p:sp>
      <p:sp>
        <p:nvSpPr>
          <p:cNvPr id="3" name="Content Placeholder 2">
            <a:extLst>
              <a:ext uri="{FF2B5EF4-FFF2-40B4-BE49-F238E27FC236}">
                <a16:creationId xmlns:a16="http://schemas.microsoft.com/office/drawing/2014/main" id="{F92C8FFF-574A-4C4C-97A2-8D9775A2881B}"/>
              </a:ext>
            </a:extLst>
          </p:cNvPr>
          <p:cNvSpPr>
            <a:spLocks noGrp="1"/>
          </p:cNvSpPr>
          <p:nvPr>
            <p:ph idx="1"/>
          </p:nvPr>
        </p:nvSpPr>
        <p:spPr>
          <a:xfrm>
            <a:off x="579662" y="1045367"/>
            <a:ext cx="11222014" cy="5701497"/>
          </a:xfrm>
        </p:spPr>
        <p:txBody>
          <a:bodyPr/>
          <a:lstStyle/>
          <a:p>
            <a:pPr>
              <a:spcBef>
                <a:spcPts val="2374"/>
              </a:spcBef>
            </a:pPr>
            <a:r>
              <a:rPr lang="en-US" sz="1800" dirty="0">
                <a:solidFill>
                  <a:srgbClr val="D83B01"/>
                </a:solidFill>
                <a:latin typeface="+mj-lt"/>
              </a:rPr>
              <a:t>Azure AD Sync &amp; Hybrid</a:t>
            </a:r>
          </a:p>
          <a:p>
            <a:pPr lvl="1"/>
            <a:r>
              <a:rPr lang="en-US" sz="1765" dirty="0"/>
              <a:t>All </a:t>
            </a:r>
            <a:r>
              <a:rPr lang="en-US" sz="1765" dirty="0" err="1"/>
              <a:t>msRTCSIP</a:t>
            </a:r>
            <a:r>
              <a:rPr lang="en-US" sz="1765" dirty="0"/>
              <a:t> attributes from on-prem must have been sync’d to Azure AD</a:t>
            </a:r>
          </a:p>
          <a:p>
            <a:pPr lvl="1"/>
            <a:r>
              <a:rPr lang="en-US" sz="1765" dirty="0"/>
              <a:t>Skype for Business must be configured in Hybrid if MOVING to Teams Only</a:t>
            </a:r>
          </a:p>
          <a:p>
            <a:pPr lvl="1"/>
            <a:r>
              <a:rPr lang="en-US" sz="1765" dirty="0"/>
              <a:t>Hybrid is NOT REQUIRED if using Modes (Option #2) although without Hybrid there is no Meeting Migration Service</a:t>
            </a:r>
          </a:p>
          <a:p>
            <a:pPr>
              <a:spcBef>
                <a:spcPts val="2374"/>
              </a:spcBef>
            </a:pPr>
            <a:r>
              <a:rPr lang="en-US" sz="1800" dirty="0">
                <a:solidFill>
                  <a:srgbClr val="D83B01"/>
                </a:solidFill>
                <a:latin typeface="+mj-lt"/>
              </a:rPr>
              <a:t>Note: users with Skype for Business on-prem may use Teams, but</a:t>
            </a:r>
          </a:p>
          <a:p>
            <a:pPr lvl="1"/>
            <a:r>
              <a:rPr lang="en-US" sz="1765" dirty="0"/>
              <a:t>They cannot be “Teams Only”</a:t>
            </a:r>
          </a:p>
          <a:p>
            <a:pPr lvl="1"/>
            <a:r>
              <a:rPr lang="en-US" sz="1765" dirty="0"/>
              <a:t>They have no interop, no federation from their Teams client (must use Skype for Business client for this)</a:t>
            </a:r>
          </a:p>
          <a:p>
            <a:pPr>
              <a:spcBef>
                <a:spcPts val="2374"/>
              </a:spcBef>
            </a:pPr>
            <a:r>
              <a:rPr lang="en-US" sz="1800" dirty="0">
                <a:solidFill>
                  <a:srgbClr val="D83B01"/>
                </a:solidFill>
                <a:latin typeface="+mj-lt"/>
              </a:rPr>
              <a:t>Migration </a:t>
            </a:r>
          </a:p>
          <a:p>
            <a:pPr lvl="1"/>
            <a:r>
              <a:rPr lang="en-US" sz="1765" dirty="0"/>
              <a:t>On-prem users must first be moved to online using </a:t>
            </a:r>
            <a:r>
              <a:rPr lang="en-US" sz="1765" dirty="0">
                <a:latin typeface="Courier New" panose="02070309020205020404" pitchFamily="49" charset="0"/>
                <a:cs typeface="Courier New" panose="02070309020205020404" pitchFamily="49" charset="0"/>
              </a:rPr>
              <a:t>Move-</a:t>
            </a:r>
            <a:r>
              <a:rPr lang="en-US" sz="1765" dirty="0" err="1">
                <a:latin typeface="Courier New" panose="02070309020205020404" pitchFamily="49" charset="0"/>
                <a:cs typeface="Courier New" panose="02070309020205020404" pitchFamily="49" charset="0"/>
              </a:rPr>
              <a:t>CsUser</a:t>
            </a:r>
            <a:r>
              <a:rPr lang="en-US" sz="1765" dirty="0"/>
              <a:t>, in order to execute </a:t>
            </a:r>
            <a:r>
              <a:rPr lang="en-US" sz="1765" dirty="0">
                <a:latin typeface="Courier New" panose="02070309020205020404" pitchFamily="49" charset="0"/>
                <a:cs typeface="Courier New" panose="02070309020205020404" pitchFamily="49" charset="0"/>
              </a:rPr>
              <a:t>grant-</a:t>
            </a:r>
            <a:r>
              <a:rPr lang="en-US" sz="1765" dirty="0" err="1">
                <a:latin typeface="Courier New" panose="02070309020205020404" pitchFamily="49" charset="0"/>
                <a:cs typeface="Courier New" panose="02070309020205020404" pitchFamily="49" charset="0"/>
              </a:rPr>
              <a:t>csTeamsUpgradePolicy</a:t>
            </a:r>
            <a:endParaRPr lang="en-US" sz="1765" dirty="0"/>
          </a:p>
          <a:p>
            <a:pPr lvl="1"/>
            <a:r>
              <a:rPr lang="en-US" sz="1765" dirty="0"/>
              <a:t>1 step: use </a:t>
            </a:r>
            <a:r>
              <a:rPr lang="en-US" sz="1765" dirty="0">
                <a:latin typeface="Courier New" panose="02070309020205020404" pitchFamily="49" charset="0"/>
                <a:cs typeface="Courier New" panose="02070309020205020404" pitchFamily="49" charset="0"/>
              </a:rPr>
              <a:t>–</a:t>
            </a:r>
            <a:r>
              <a:rPr lang="en-US" sz="1765" dirty="0" err="1">
                <a:latin typeface="Courier New" panose="02070309020205020404" pitchFamily="49" charset="0"/>
                <a:cs typeface="Courier New" panose="02070309020205020404" pitchFamily="49" charset="0"/>
              </a:rPr>
              <a:t>MoveToTeams</a:t>
            </a:r>
            <a:r>
              <a:rPr lang="en-US" sz="1765" dirty="0"/>
              <a:t> switch in </a:t>
            </a:r>
            <a:r>
              <a:rPr lang="en-US" sz="1765" dirty="0">
                <a:latin typeface="Courier New" panose="02070309020205020404" pitchFamily="49" charset="0"/>
                <a:cs typeface="Courier New" panose="02070309020205020404" pitchFamily="49" charset="0"/>
              </a:rPr>
              <a:t>Move-</a:t>
            </a:r>
            <a:r>
              <a:rPr lang="en-US" sz="1765" dirty="0" err="1">
                <a:latin typeface="Courier New" panose="02070309020205020404" pitchFamily="49" charset="0"/>
                <a:cs typeface="Courier New" panose="02070309020205020404" pitchFamily="49" charset="0"/>
              </a:rPr>
              <a:t>CsUser</a:t>
            </a:r>
            <a:r>
              <a:rPr lang="en-US" sz="1765" dirty="0">
                <a:latin typeface="Courier New" panose="02070309020205020404" pitchFamily="49" charset="0"/>
                <a:cs typeface="Courier New" panose="02070309020205020404" pitchFamily="49" charset="0"/>
              </a:rPr>
              <a:t> </a:t>
            </a:r>
            <a:r>
              <a:rPr lang="en-US" sz="1765" dirty="0"/>
              <a:t>(requires Server 2019 or CU8 for 2015)</a:t>
            </a:r>
          </a:p>
          <a:p>
            <a:pPr lvl="1"/>
            <a:r>
              <a:rPr lang="en-US" sz="1765" dirty="0"/>
              <a:t>2 steps: use any version of </a:t>
            </a:r>
            <a:r>
              <a:rPr lang="en-US" sz="1765" dirty="0">
                <a:latin typeface="Courier New" panose="02070309020205020404" pitchFamily="49" charset="0"/>
                <a:cs typeface="Courier New" panose="02070309020205020404" pitchFamily="49" charset="0"/>
              </a:rPr>
              <a:t>Move-</a:t>
            </a:r>
            <a:r>
              <a:rPr lang="en-US" sz="1765" dirty="0" err="1">
                <a:latin typeface="Courier New" panose="02070309020205020404" pitchFamily="49" charset="0"/>
                <a:cs typeface="Courier New" panose="02070309020205020404" pitchFamily="49" charset="0"/>
              </a:rPr>
              <a:t>CsUser</a:t>
            </a:r>
            <a:r>
              <a:rPr lang="en-US" sz="1765" dirty="0"/>
              <a:t> without the switch, then </a:t>
            </a:r>
            <a:r>
              <a:rPr lang="en-US" sz="1765" dirty="0">
                <a:latin typeface="Courier New" panose="02070309020205020404" pitchFamily="49" charset="0"/>
                <a:cs typeface="Courier New" panose="02070309020205020404" pitchFamily="49" charset="0"/>
              </a:rPr>
              <a:t>grant-</a:t>
            </a:r>
            <a:r>
              <a:rPr lang="en-US" sz="1765" dirty="0" err="1">
                <a:latin typeface="Courier New" panose="02070309020205020404" pitchFamily="49" charset="0"/>
                <a:cs typeface="Courier New" panose="02070309020205020404" pitchFamily="49" charset="0"/>
              </a:rPr>
              <a:t>csTeamsUpgradePolicy</a:t>
            </a:r>
            <a:r>
              <a:rPr lang="en-US" sz="1765" dirty="0">
                <a:latin typeface="Courier New" panose="02070309020205020404" pitchFamily="49" charset="0"/>
                <a:cs typeface="Courier New" panose="02070309020205020404" pitchFamily="49" charset="0"/>
              </a:rPr>
              <a:t>–</a:t>
            </a:r>
            <a:r>
              <a:rPr lang="en-US" sz="1765" dirty="0" err="1">
                <a:latin typeface="Courier New" panose="02070309020205020404" pitchFamily="49" charset="0"/>
                <a:cs typeface="Courier New" panose="02070309020205020404" pitchFamily="49" charset="0"/>
              </a:rPr>
              <a:t>PolicyName</a:t>
            </a:r>
            <a:r>
              <a:rPr lang="en-US" sz="1765" dirty="0">
                <a:latin typeface="Courier New" panose="02070309020205020404" pitchFamily="49" charset="0"/>
                <a:cs typeface="Courier New" panose="02070309020205020404" pitchFamily="49" charset="0"/>
              </a:rPr>
              <a:t> </a:t>
            </a:r>
            <a:r>
              <a:rPr lang="en-US" sz="1765" dirty="0" err="1">
                <a:latin typeface="Courier New" panose="02070309020205020404" pitchFamily="49" charset="0"/>
                <a:cs typeface="Courier New" panose="02070309020205020404" pitchFamily="49" charset="0"/>
              </a:rPr>
              <a:t>UpgradeToTeams</a:t>
            </a:r>
            <a:endParaRPr lang="en-US" sz="1765" dirty="0"/>
          </a:p>
          <a:p>
            <a:pPr lvl="1"/>
            <a:r>
              <a:rPr lang="en-US" sz="1765" dirty="0"/>
              <a:t>Results are same either way</a:t>
            </a:r>
          </a:p>
          <a:p>
            <a:pPr lvl="2"/>
            <a:r>
              <a:rPr lang="en-US" sz="1372" dirty="0"/>
              <a:t>1-step migration: meetings will be moved and converted directly to Teams</a:t>
            </a:r>
          </a:p>
          <a:p>
            <a:pPr lvl="2"/>
            <a:r>
              <a:rPr lang="en-US" sz="1372" dirty="0"/>
              <a:t>2-step migration: meetings moved first to Skype for Business Online, then converted to Teams</a:t>
            </a:r>
          </a:p>
        </p:txBody>
      </p:sp>
    </p:spTree>
    <p:extLst>
      <p:ext uri="{BB962C8B-B14F-4D97-AF65-F5344CB8AC3E}">
        <p14:creationId xmlns:p14="http://schemas.microsoft.com/office/powerpoint/2010/main" val="5504943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8333B78-0138-4426-80E9-FBB1BC98BAF0}"/>
              </a:ext>
            </a:extLst>
          </p:cNvPr>
          <p:cNvGrpSpPr/>
          <p:nvPr/>
        </p:nvGrpSpPr>
        <p:grpSpPr>
          <a:xfrm>
            <a:off x="10092554" y="1262557"/>
            <a:ext cx="562076" cy="1848642"/>
            <a:chOff x="8893374" y="1094397"/>
            <a:chExt cx="562076" cy="1848642"/>
          </a:xfrm>
        </p:grpSpPr>
        <p:sp>
          <p:nvSpPr>
            <p:cNvPr id="40" name="Rectangle 39">
              <a:extLst>
                <a:ext uri="{FF2B5EF4-FFF2-40B4-BE49-F238E27FC236}">
                  <a16:creationId xmlns:a16="http://schemas.microsoft.com/office/drawing/2014/main" id="{07B903E7-B33C-422F-B3A2-0124530A7BC4}"/>
                </a:ext>
              </a:extLst>
            </p:cNvPr>
            <p:cNvSpPr/>
            <p:nvPr/>
          </p:nvSpPr>
          <p:spPr>
            <a:xfrm rot="18600000">
              <a:off x="8207574"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240C0284-C05F-4FBE-A0A2-1A579818D8D5}"/>
                </a:ext>
              </a:extLst>
            </p:cNvPr>
            <p:cNvSpPr/>
            <p:nvPr/>
          </p:nvSpPr>
          <p:spPr>
            <a:xfrm rot="18600000">
              <a:off x="8358170" y="1734477"/>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Add and configure tabs</a:t>
              </a:r>
            </a:p>
          </p:txBody>
        </p:sp>
      </p:grpSp>
      <p:sp>
        <p:nvSpPr>
          <p:cNvPr id="2" name="Title 1">
            <a:extLst>
              <a:ext uri="{FF2B5EF4-FFF2-40B4-BE49-F238E27FC236}">
                <a16:creationId xmlns:a16="http://schemas.microsoft.com/office/drawing/2014/main" id="{7A0C8ED2-65C3-4560-A231-777E5C255754}"/>
              </a:ext>
            </a:extLst>
          </p:cNvPr>
          <p:cNvSpPr>
            <a:spLocks noGrp="1"/>
          </p:cNvSpPr>
          <p:nvPr>
            <p:ph type="title"/>
          </p:nvPr>
        </p:nvSpPr>
        <p:spPr>
          <a:xfrm>
            <a:off x="276964" y="44023"/>
            <a:ext cx="10514108" cy="485198"/>
          </a:xfrm>
        </p:spPr>
        <p:txBody>
          <a:bodyPr>
            <a:noAutofit/>
          </a:bodyPr>
          <a:lstStyle/>
          <a:p>
            <a:r>
              <a:rPr lang="en-US"/>
              <a:t>Microsoft Teams and Exchange on-premises</a:t>
            </a:r>
          </a:p>
        </p:txBody>
      </p:sp>
      <p:sp>
        <p:nvSpPr>
          <p:cNvPr id="6" name="TextBox 5">
            <a:extLst>
              <a:ext uri="{FF2B5EF4-FFF2-40B4-BE49-F238E27FC236}">
                <a16:creationId xmlns:a16="http://schemas.microsoft.com/office/drawing/2014/main" id="{D776AAE1-346E-4765-9540-294193E92057}"/>
              </a:ext>
            </a:extLst>
          </p:cNvPr>
          <p:cNvSpPr txBox="1"/>
          <p:nvPr/>
        </p:nvSpPr>
        <p:spPr>
          <a:xfrm>
            <a:off x="141604" y="446883"/>
            <a:ext cx="10886643" cy="807577"/>
          </a:xfrm>
          <a:prstGeom prst="rect">
            <a:avLst/>
          </a:prstGeom>
          <a:noFill/>
        </p:spPr>
        <p:txBody>
          <a:bodyPr wrap="square" lIns="179259" tIns="143407" rIns="179259" bIns="143407"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870" b="0" i="0" u="none" strike="noStrike" kern="1200" cap="none" spc="0" normalizeH="0" baseline="0" noProof="0">
                <a:ln>
                  <a:noFill/>
                </a:ln>
                <a:solidFill>
                  <a:srgbClr val="FFFFFF">
                    <a:lumMod val="50000"/>
                  </a:srgbClr>
                </a:solidFill>
                <a:effectLst/>
                <a:uLnTx/>
                <a:uFillTx/>
                <a:latin typeface="Segoe UI"/>
                <a:ea typeface="+mn-ea"/>
                <a:cs typeface="+mn-cs"/>
              </a:rPr>
              <a:t>For the full Microsoft Teams experience, every user should be enabled for </a:t>
            </a:r>
            <a:r>
              <a:rPr kumimoji="0" lang="en-US" sz="1870" b="1" i="0" u="none" strike="noStrike" kern="1200" cap="none" spc="0" normalizeH="0" baseline="0" noProof="0">
                <a:ln>
                  <a:noFill/>
                </a:ln>
                <a:solidFill>
                  <a:srgbClr val="FFFFFF">
                    <a:lumMod val="50000"/>
                  </a:srgbClr>
                </a:solidFill>
                <a:effectLst/>
                <a:uLnTx/>
                <a:uFillTx/>
                <a:latin typeface="Segoe UI"/>
                <a:ea typeface="+mn-ea"/>
                <a:cs typeface="+mn-cs"/>
              </a:rPr>
              <a:t>Exchange Online, SharePoint Online, OneDrive for Business and Office 365 Group creation</a:t>
            </a:r>
            <a:r>
              <a:rPr kumimoji="0" lang="en-US" sz="1870" b="0" i="0" u="none" strike="noStrike" kern="1200" cap="none" spc="0" normalizeH="0" baseline="0" noProof="0">
                <a:ln>
                  <a:noFill/>
                </a:ln>
                <a:solidFill>
                  <a:srgbClr val="FFFFFF">
                    <a:lumMod val="50000"/>
                  </a:srgbClr>
                </a:solidFill>
                <a:effectLst/>
                <a:uLnTx/>
                <a:uFillTx/>
                <a:latin typeface="Segoe UI"/>
                <a:ea typeface="+mn-ea"/>
                <a:cs typeface="+mn-cs"/>
              </a:rPr>
              <a:t>. </a:t>
            </a:r>
          </a:p>
        </p:txBody>
      </p:sp>
      <p:sp>
        <p:nvSpPr>
          <p:cNvPr id="3" name="Rectangle 2">
            <a:extLst>
              <a:ext uri="{FF2B5EF4-FFF2-40B4-BE49-F238E27FC236}">
                <a16:creationId xmlns:a16="http://schemas.microsoft.com/office/drawing/2014/main" id="{242BC1E0-3F4C-49B5-86D5-C2B42D150039}"/>
              </a:ext>
            </a:extLst>
          </p:cNvPr>
          <p:cNvSpPr/>
          <p:nvPr/>
        </p:nvSpPr>
        <p:spPr>
          <a:xfrm>
            <a:off x="4093697" y="6411117"/>
            <a:ext cx="811500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https://docs.microsoft.com/en-us/microsoftteams/exchange-teams-interact</a:t>
            </a:r>
            <a:endParaRPr kumimoji="0" lang="en-US" sz="1800" b="0" i="0" u="none" strike="noStrike" kern="1200" cap="none" spc="0" normalizeH="0" baseline="0" noProof="0">
              <a:ln>
                <a:noFill/>
              </a:ln>
              <a:solidFill>
                <a:srgbClr val="0070C0"/>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09C0A6AA-7F17-4646-8C9E-DE3A0ADBB3E5}"/>
              </a:ext>
            </a:extLst>
          </p:cNvPr>
          <p:cNvGrpSpPr/>
          <p:nvPr/>
        </p:nvGrpSpPr>
        <p:grpSpPr>
          <a:xfrm>
            <a:off x="2465402" y="1153207"/>
            <a:ext cx="553974" cy="1957992"/>
            <a:chOff x="2263757" y="985047"/>
            <a:chExt cx="553974" cy="1957992"/>
          </a:xfrm>
        </p:grpSpPr>
        <p:sp>
          <p:nvSpPr>
            <p:cNvPr id="25" name="Rectangle 24">
              <a:extLst>
                <a:ext uri="{FF2B5EF4-FFF2-40B4-BE49-F238E27FC236}">
                  <a16:creationId xmlns:a16="http://schemas.microsoft.com/office/drawing/2014/main" id="{77AA482B-7830-43C4-9B1C-DA461B1FF620}"/>
                </a:ext>
              </a:extLst>
            </p:cNvPr>
            <p:cNvSpPr/>
            <p:nvPr/>
          </p:nvSpPr>
          <p:spPr>
            <a:xfrm rot="18600000">
              <a:off x="1577957" y="1800039"/>
              <a:ext cx="1828800"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DA959B0C-F894-44BC-9E50-F6127736B4F0}"/>
                </a:ext>
              </a:extLst>
            </p:cNvPr>
            <p:cNvSpPr/>
            <p:nvPr/>
          </p:nvSpPr>
          <p:spPr>
            <a:xfrm rot="18600000">
              <a:off x="1720451" y="1625127"/>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eDiscovery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(messages, files)</a:t>
              </a:r>
            </a:p>
          </p:txBody>
        </p:sp>
      </p:grpSp>
      <p:grpSp>
        <p:nvGrpSpPr>
          <p:cNvPr id="48" name="Group 47">
            <a:extLst>
              <a:ext uri="{FF2B5EF4-FFF2-40B4-BE49-F238E27FC236}">
                <a16:creationId xmlns:a16="http://schemas.microsoft.com/office/drawing/2014/main" id="{08EF2215-5C44-49C5-9EE6-218B06F04A59}"/>
              </a:ext>
            </a:extLst>
          </p:cNvPr>
          <p:cNvGrpSpPr/>
          <p:nvPr/>
        </p:nvGrpSpPr>
        <p:grpSpPr>
          <a:xfrm>
            <a:off x="3102214" y="1153207"/>
            <a:ext cx="551994" cy="1957992"/>
            <a:chOff x="2814588" y="985047"/>
            <a:chExt cx="551994" cy="1957992"/>
          </a:xfrm>
        </p:grpSpPr>
        <p:sp>
          <p:nvSpPr>
            <p:cNvPr id="26" name="Rectangle 25">
              <a:extLst>
                <a:ext uri="{FF2B5EF4-FFF2-40B4-BE49-F238E27FC236}">
                  <a16:creationId xmlns:a16="http://schemas.microsoft.com/office/drawing/2014/main" id="{709EA4A6-B432-4CF0-B218-34297163A742}"/>
                </a:ext>
              </a:extLst>
            </p:cNvPr>
            <p:cNvSpPr/>
            <p:nvPr/>
          </p:nvSpPr>
          <p:spPr>
            <a:xfrm rot="18600000">
              <a:off x="2128788" y="1800039"/>
              <a:ext cx="1828800"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C1E41CE7-1B2B-4032-800F-99D46CFAAD3F}"/>
                </a:ext>
              </a:extLst>
            </p:cNvPr>
            <p:cNvSpPr/>
            <p:nvPr/>
          </p:nvSpPr>
          <p:spPr>
            <a:xfrm rot="18600000">
              <a:off x="2269302" y="1625127"/>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Legal hold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(messages, files)</a:t>
              </a:r>
            </a:p>
          </p:txBody>
        </p:sp>
      </p:grpSp>
      <p:grpSp>
        <p:nvGrpSpPr>
          <p:cNvPr id="47" name="Group 46">
            <a:extLst>
              <a:ext uri="{FF2B5EF4-FFF2-40B4-BE49-F238E27FC236}">
                <a16:creationId xmlns:a16="http://schemas.microsoft.com/office/drawing/2014/main" id="{779ED3B6-8D94-4CCE-89F8-BA557CBB6A8F}"/>
              </a:ext>
            </a:extLst>
          </p:cNvPr>
          <p:cNvGrpSpPr/>
          <p:nvPr/>
        </p:nvGrpSpPr>
        <p:grpSpPr>
          <a:xfrm>
            <a:off x="3737046" y="1153207"/>
            <a:ext cx="550014" cy="1957992"/>
            <a:chOff x="3365419" y="985047"/>
            <a:chExt cx="550014" cy="1957992"/>
          </a:xfrm>
        </p:grpSpPr>
        <p:sp>
          <p:nvSpPr>
            <p:cNvPr id="27" name="Rectangle 26">
              <a:extLst>
                <a:ext uri="{FF2B5EF4-FFF2-40B4-BE49-F238E27FC236}">
                  <a16:creationId xmlns:a16="http://schemas.microsoft.com/office/drawing/2014/main" id="{474B8D01-BA45-4F6A-926B-E8368EF19329}"/>
                </a:ext>
              </a:extLst>
            </p:cNvPr>
            <p:cNvSpPr/>
            <p:nvPr/>
          </p:nvSpPr>
          <p:spPr>
            <a:xfrm rot="18600000">
              <a:off x="2679619" y="1800039"/>
              <a:ext cx="1828800"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EF57AEE-344C-4EF5-8D34-1140285C2E25}"/>
                </a:ext>
              </a:extLst>
            </p:cNvPr>
            <p:cNvSpPr/>
            <p:nvPr/>
          </p:nvSpPr>
          <p:spPr>
            <a:xfrm rot="18600000">
              <a:off x="2818153" y="1625127"/>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Retention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(messages, files)</a:t>
              </a:r>
            </a:p>
          </p:txBody>
        </p:sp>
      </p:grpSp>
      <p:grpSp>
        <p:nvGrpSpPr>
          <p:cNvPr id="46" name="Group 45">
            <a:extLst>
              <a:ext uri="{FF2B5EF4-FFF2-40B4-BE49-F238E27FC236}">
                <a16:creationId xmlns:a16="http://schemas.microsoft.com/office/drawing/2014/main" id="{3CE38342-1B6D-4BA4-9055-FE2F1DC9980A}"/>
              </a:ext>
            </a:extLst>
          </p:cNvPr>
          <p:cNvGrpSpPr/>
          <p:nvPr/>
        </p:nvGrpSpPr>
        <p:grpSpPr>
          <a:xfrm>
            <a:off x="4369898" y="1153207"/>
            <a:ext cx="548034" cy="1957992"/>
            <a:chOff x="3916250" y="985047"/>
            <a:chExt cx="548034" cy="1957992"/>
          </a:xfrm>
        </p:grpSpPr>
        <p:sp>
          <p:nvSpPr>
            <p:cNvPr id="28" name="Rectangle 27">
              <a:extLst>
                <a:ext uri="{FF2B5EF4-FFF2-40B4-BE49-F238E27FC236}">
                  <a16:creationId xmlns:a16="http://schemas.microsoft.com/office/drawing/2014/main" id="{0FCE56D4-48E0-4C74-A702-C4F16917043D}"/>
                </a:ext>
              </a:extLst>
            </p:cNvPr>
            <p:cNvSpPr/>
            <p:nvPr/>
          </p:nvSpPr>
          <p:spPr>
            <a:xfrm rot="18600000">
              <a:off x="3230450" y="1800039"/>
              <a:ext cx="1828800" cy="4572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22D87AA7-94E5-476F-A3D7-B5D7E7C8F2A3}"/>
                </a:ext>
              </a:extLst>
            </p:cNvPr>
            <p:cNvSpPr/>
            <p:nvPr/>
          </p:nvSpPr>
          <p:spPr>
            <a:xfrm rot="18600000">
              <a:off x="3367004" y="1625127"/>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eDiscovery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(calling / meeting)</a:t>
              </a:r>
            </a:p>
          </p:txBody>
        </p:sp>
      </p:grpSp>
      <p:grpSp>
        <p:nvGrpSpPr>
          <p:cNvPr id="45" name="Group 44">
            <a:extLst>
              <a:ext uri="{FF2B5EF4-FFF2-40B4-BE49-F238E27FC236}">
                <a16:creationId xmlns:a16="http://schemas.microsoft.com/office/drawing/2014/main" id="{6FB5C10D-EA23-4A86-8B62-4FEF3968D11C}"/>
              </a:ext>
            </a:extLst>
          </p:cNvPr>
          <p:cNvGrpSpPr/>
          <p:nvPr/>
        </p:nvGrpSpPr>
        <p:grpSpPr>
          <a:xfrm>
            <a:off x="4996175" y="1153207"/>
            <a:ext cx="540114" cy="1957992"/>
            <a:chOff x="4486726" y="985047"/>
            <a:chExt cx="540114" cy="1957992"/>
          </a:xfrm>
        </p:grpSpPr>
        <p:sp>
          <p:nvSpPr>
            <p:cNvPr id="32" name="Rectangle 31">
              <a:extLst>
                <a:ext uri="{FF2B5EF4-FFF2-40B4-BE49-F238E27FC236}">
                  <a16:creationId xmlns:a16="http://schemas.microsoft.com/office/drawing/2014/main" id="{83B6C782-53D0-4384-9B3B-23AC5D8CA425}"/>
                </a:ext>
              </a:extLst>
            </p:cNvPr>
            <p:cNvSpPr/>
            <p:nvPr/>
          </p:nvSpPr>
          <p:spPr>
            <a:xfrm rot="18600000">
              <a:off x="3800926"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F1820A7C-3AF6-40B9-8410-CAA9328D61A1}"/>
                </a:ext>
              </a:extLst>
            </p:cNvPr>
            <p:cNvSpPr/>
            <p:nvPr/>
          </p:nvSpPr>
          <p:spPr>
            <a:xfrm rot="18600000">
              <a:off x="3929560" y="1625127"/>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Team and Channel management</a:t>
              </a:r>
            </a:p>
          </p:txBody>
        </p:sp>
      </p:grpSp>
      <p:grpSp>
        <p:nvGrpSpPr>
          <p:cNvPr id="44" name="Group 43">
            <a:extLst>
              <a:ext uri="{FF2B5EF4-FFF2-40B4-BE49-F238E27FC236}">
                <a16:creationId xmlns:a16="http://schemas.microsoft.com/office/drawing/2014/main" id="{074F7004-9990-46D1-835A-70BC39CEB1B3}"/>
              </a:ext>
            </a:extLst>
          </p:cNvPr>
          <p:cNvGrpSpPr/>
          <p:nvPr/>
        </p:nvGrpSpPr>
        <p:grpSpPr>
          <a:xfrm>
            <a:off x="5628317" y="1164292"/>
            <a:ext cx="538134" cy="1946907"/>
            <a:chOff x="5037557" y="996132"/>
            <a:chExt cx="538134" cy="1946907"/>
          </a:xfrm>
        </p:grpSpPr>
        <p:sp>
          <p:nvSpPr>
            <p:cNvPr id="33" name="Rectangle 32">
              <a:extLst>
                <a:ext uri="{FF2B5EF4-FFF2-40B4-BE49-F238E27FC236}">
                  <a16:creationId xmlns:a16="http://schemas.microsoft.com/office/drawing/2014/main" id="{1E037DDF-88F2-4467-B641-76216F98BE63}"/>
                </a:ext>
              </a:extLst>
            </p:cNvPr>
            <p:cNvSpPr/>
            <p:nvPr/>
          </p:nvSpPr>
          <p:spPr>
            <a:xfrm rot="18600000">
              <a:off x="4351757"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610BC7E5-1EB2-4129-A261-A1BFCB16BC97}"/>
                </a:ext>
              </a:extLst>
            </p:cNvPr>
            <p:cNvSpPr/>
            <p:nvPr/>
          </p:nvSpPr>
          <p:spPr>
            <a:xfrm rot="18600000">
              <a:off x="4478411" y="1636212"/>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Create and view meetings</a:t>
              </a:r>
            </a:p>
          </p:txBody>
        </p:sp>
      </p:grpSp>
      <p:grpSp>
        <p:nvGrpSpPr>
          <p:cNvPr id="43" name="Group 42">
            <a:extLst>
              <a:ext uri="{FF2B5EF4-FFF2-40B4-BE49-F238E27FC236}">
                <a16:creationId xmlns:a16="http://schemas.microsoft.com/office/drawing/2014/main" id="{ECABDB2C-DD72-43A2-BE7F-7E525FCA848A}"/>
              </a:ext>
            </a:extLst>
          </p:cNvPr>
          <p:cNvGrpSpPr/>
          <p:nvPr/>
        </p:nvGrpSpPr>
        <p:grpSpPr>
          <a:xfrm>
            <a:off x="6263074" y="1145242"/>
            <a:ext cx="574254" cy="1965957"/>
            <a:chOff x="5588388" y="977082"/>
            <a:chExt cx="574254" cy="1965957"/>
          </a:xfrm>
        </p:grpSpPr>
        <p:sp>
          <p:nvSpPr>
            <p:cNvPr id="34" name="Rectangle 33">
              <a:extLst>
                <a:ext uri="{FF2B5EF4-FFF2-40B4-BE49-F238E27FC236}">
                  <a16:creationId xmlns:a16="http://schemas.microsoft.com/office/drawing/2014/main" id="{8A36CE26-1F23-4BBC-8AD4-59D282D2D3E3}"/>
                </a:ext>
              </a:extLst>
            </p:cNvPr>
            <p:cNvSpPr/>
            <p:nvPr/>
          </p:nvSpPr>
          <p:spPr>
            <a:xfrm rot="18600000">
              <a:off x="4902588"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301A3825-663C-4AFF-A564-0818BA70783A}"/>
                </a:ext>
              </a:extLst>
            </p:cNvPr>
            <p:cNvSpPr/>
            <p:nvPr/>
          </p:nvSpPr>
          <p:spPr>
            <a:xfrm rot="18600000">
              <a:off x="5065362" y="1617162"/>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Modify user profile picture</a:t>
              </a:r>
            </a:p>
          </p:txBody>
        </p:sp>
      </p:grpSp>
      <p:grpSp>
        <p:nvGrpSpPr>
          <p:cNvPr id="31" name="Group 30">
            <a:extLst>
              <a:ext uri="{FF2B5EF4-FFF2-40B4-BE49-F238E27FC236}">
                <a16:creationId xmlns:a16="http://schemas.microsoft.com/office/drawing/2014/main" id="{A928152C-379E-438F-8D88-0CE995B900FC}"/>
              </a:ext>
            </a:extLst>
          </p:cNvPr>
          <p:cNvGrpSpPr/>
          <p:nvPr/>
        </p:nvGrpSpPr>
        <p:grpSpPr>
          <a:xfrm>
            <a:off x="6897191" y="1233982"/>
            <a:ext cx="613574" cy="1877217"/>
            <a:chOff x="6139219" y="1065822"/>
            <a:chExt cx="613574" cy="1877217"/>
          </a:xfrm>
        </p:grpSpPr>
        <p:sp>
          <p:nvSpPr>
            <p:cNvPr id="35" name="Rectangle 34">
              <a:extLst>
                <a:ext uri="{FF2B5EF4-FFF2-40B4-BE49-F238E27FC236}">
                  <a16:creationId xmlns:a16="http://schemas.microsoft.com/office/drawing/2014/main" id="{5EC1081B-AF19-41B9-9FAC-FE9363F04715}"/>
                </a:ext>
              </a:extLst>
            </p:cNvPr>
            <p:cNvSpPr/>
            <p:nvPr/>
          </p:nvSpPr>
          <p:spPr>
            <a:xfrm rot="18600000">
              <a:off x="5453419"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9FADB127-B1ED-49E2-B0E1-E72C248A5566}"/>
                </a:ext>
              </a:extLst>
            </p:cNvPr>
            <p:cNvSpPr/>
            <p:nvPr/>
          </p:nvSpPr>
          <p:spPr>
            <a:xfrm rot="18600000">
              <a:off x="5655513" y="1705902"/>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Call History</a:t>
              </a:r>
            </a:p>
          </p:txBody>
        </p:sp>
      </p:grpSp>
      <p:grpSp>
        <p:nvGrpSpPr>
          <p:cNvPr id="30" name="Group 29">
            <a:extLst>
              <a:ext uri="{FF2B5EF4-FFF2-40B4-BE49-F238E27FC236}">
                <a16:creationId xmlns:a16="http://schemas.microsoft.com/office/drawing/2014/main" id="{169B49D2-3C13-459C-AA00-42D9D31D8B6B}"/>
              </a:ext>
            </a:extLst>
          </p:cNvPr>
          <p:cNvGrpSpPr/>
          <p:nvPr/>
        </p:nvGrpSpPr>
        <p:grpSpPr>
          <a:xfrm>
            <a:off x="7533183" y="1224457"/>
            <a:ext cx="601583" cy="1886742"/>
            <a:chOff x="6680663" y="1056297"/>
            <a:chExt cx="601583" cy="1886742"/>
          </a:xfrm>
        </p:grpSpPr>
        <p:sp>
          <p:nvSpPr>
            <p:cNvPr id="36" name="Rectangle 35">
              <a:extLst>
                <a:ext uri="{FF2B5EF4-FFF2-40B4-BE49-F238E27FC236}">
                  <a16:creationId xmlns:a16="http://schemas.microsoft.com/office/drawing/2014/main" id="{A4387C8C-5779-4FD3-80AB-E5C5A913D91C}"/>
                </a:ext>
              </a:extLst>
            </p:cNvPr>
            <p:cNvSpPr/>
            <p:nvPr/>
          </p:nvSpPr>
          <p:spPr>
            <a:xfrm rot="18600000">
              <a:off x="5994863"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E5D9ED38-6660-44A8-BD45-721B6470A6F9}"/>
                </a:ext>
              </a:extLst>
            </p:cNvPr>
            <p:cNvSpPr/>
            <p:nvPr/>
          </p:nvSpPr>
          <p:spPr>
            <a:xfrm rot="18600000">
              <a:off x="6184966" y="1696377"/>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Manage contacts</a:t>
              </a:r>
            </a:p>
          </p:txBody>
        </p:sp>
      </p:grpSp>
      <p:grpSp>
        <p:nvGrpSpPr>
          <p:cNvPr id="29" name="Group 28">
            <a:extLst>
              <a:ext uri="{FF2B5EF4-FFF2-40B4-BE49-F238E27FC236}">
                <a16:creationId xmlns:a16="http://schemas.microsoft.com/office/drawing/2014/main" id="{2681E490-EDCF-44A5-B40D-70FF4B89AD42}"/>
              </a:ext>
            </a:extLst>
          </p:cNvPr>
          <p:cNvGrpSpPr/>
          <p:nvPr/>
        </p:nvGrpSpPr>
        <p:grpSpPr>
          <a:xfrm>
            <a:off x="8173609" y="1262557"/>
            <a:ext cx="558491" cy="1848642"/>
            <a:chOff x="7240881" y="1094397"/>
            <a:chExt cx="558491" cy="1848642"/>
          </a:xfrm>
        </p:grpSpPr>
        <p:sp>
          <p:nvSpPr>
            <p:cNvPr id="37" name="Rectangle 36">
              <a:extLst>
                <a:ext uri="{FF2B5EF4-FFF2-40B4-BE49-F238E27FC236}">
                  <a16:creationId xmlns:a16="http://schemas.microsoft.com/office/drawing/2014/main" id="{72E66537-A8BF-4AF3-8A04-05E25BF77733}"/>
                </a:ext>
              </a:extLst>
            </p:cNvPr>
            <p:cNvSpPr/>
            <p:nvPr/>
          </p:nvSpPr>
          <p:spPr>
            <a:xfrm rot="18600000">
              <a:off x="6555081"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C3CDEDB2-8BF2-4E7D-896F-34AB89D974D8}"/>
                </a:ext>
              </a:extLst>
            </p:cNvPr>
            <p:cNvSpPr/>
            <p:nvPr/>
          </p:nvSpPr>
          <p:spPr>
            <a:xfrm rot="18600000">
              <a:off x="6702092" y="1734477"/>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Access Outlook contacts</a:t>
              </a:r>
            </a:p>
          </p:txBody>
        </p:sp>
      </p:grpSp>
      <p:grpSp>
        <p:nvGrpSpPr>
          <p:cNvPr id="24" name="Group 23">
            <a:extLst>
              <a:ext uri="{FF2B5EF4-FFF2-40B4-BE49-F238E27FC236}">
                <a16:creationId xmlns:a16="http://schemas.microsoft.com/office/drawing/2014/main" id="{44479846-820D-48BB-B34D-69824BD8450D}"/>
              </a:ext>
            </a:extLst>
          </p:cNvPr>
          <p:cNvGrpSpPr/>
          <p:nvPr/>
        </p:nvGrpSpPr>
        <p:grpSpPr>
          <a:xfrm>
            <a:off x="8817578" y="1253032"/>
            <a:ext cx="566036" cy="1858167"/>
            <a:chOff x="7791712" y="1084872"/>
            <a:chExt cx="566036" cy="1858167"/>
          </a:xfrm>
        </p:grpSpPr>
        <p:sp>
          <p:nvSpPr>
            <p:cNvPr id="38" name="Rectangle 37">
              <a:extLst>
                <a:ext uri="{FF2B5EF4-FFF2-40B4-BE49-F238E27FC236}">
                  <a16:creationId xmlns:a16="http://schemas.microsoft.com/office/drawing/2014/main" id="{18AAC534-7FAF-451D-8AAB-4786627A064C}"/>
                </a:ext>
              </a:extLst>
            </p:cNvPr>
            <p:cNvSpPr/>
            <p:nvPr/>
          </p:nvSpPr>
          <p:spPr>
            <a:xfrm rot="18600000">
              <a:off x="7105912"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58DD0E5F-CC43-45E9-BE83-E4FAA81FDEE5}"/>
                </a:ext>
              </a:extLst>
            </p:cNvPr>
            <p:cNvSpPr/>
            <p:nvPr/>
          </p:nvSpPr>
          <p:spPr>
            <a:xfrm rot="18600000">
              <a:off x="7260468" y="1724952"/>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Voicemail</a:t>
              </a:r>
            </a:p>
          </p:txBody>
        </p:sp>
      </p:grpSp>
      <p:grpSp>
        <p:nvGrpSpPr>
          <p:cNvPr id="12" name="Group 11">
            <a:extLst>
              <a:ext uri="{FF2B5EF4-FFF2-40B4-BE49-F238E27FC236}">
                <a16:creationId xmlns:a16="http://schemas.microsoft.com/office/drawing/2014/main" id="{7946C317-A56C-4261-80AA-99B10949A205}"/>
              </a:ext>
            </a:extLst>
          </p:cNvPr>
          <p:cNvGrpSpPr/>
          <p:nvPr/>
        </p:nvGrpSpPr>
        <p:grpSpPr>
          <a:xfrm>
            <a:off x="9457262" y="1153207"/>
            <a:ext cx="552454" cy="1957992"/>
            <a:chOff x="8342543" y="985047"/>
            <a:chExt cx="552454" cy="1957992"/>
          </a:xfrm>
        </p:grpSpPr>
        <p:sp>
          <p:nvSpPr>
            <p:cNvPr id="39" name="Rectangle 38">
              <a:extLst>
                <a:ext uri="{FF2B5EF4-FFF2-40B4-BE49-F238E27FC236}">
                  <a16:creationId xmlns:a16="http://schemas.microsoft.com/office/drawing/2014/main" id="{1EEC225F-B943-47A4-956B-DA137D7962DA}"/>
                </a:ext>
              </a:extLst>
            </p:cNvPr>
            <p:cNvSpPr/>
            <p:nvPr/>
          </p:nvSpPr>
          <p:spPr>
            <a:xfrm rot="18600000">
              <a:off x="7656743" y="180003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7F39F360-7FA0-43A7-85D0-2C7E6E1A1B26}"/>
                </a:ext>
              </a:extLst>
            </p:cNvPr>
            <p:cNvSpPr/>
            <p:nvPr/>
          </p:nvSpPr>
          <p:spPr>
            <a:xfrm rot="18600000">
              <a:off x="7797717" y="1625127"/>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Add and configure connectors</a:t>
              </a:r>
            </a:p>
          </p:txBody>
        </p:sp>
      </p:grpSp>
      <p:grpSp>
        <p:nvGrpSpPr>
          <p:cNvPr id="13" name="Group 12">
            <a:extLst>
              <a:ext uri="{FF2B5EF4-FFF2-40B4-BE49-F238E27FC236}">
                <a16:creationId xmlns:a16="http://schemas.microsoft.com/office/drawing/2014/main" id="{2627BB9B-4097-40E3-8FF7-C8F11A802875}"/>
              </a:ext>
            </a:extLst>
          </p:cNvPr>
          <p:cNvGrpSpPr/>
          <p:nvPr/>
        </p:nvGrpSpPr>
        <p:grpSpPr>
          <a:xfrm>
            <a:off x="10761124" y="1224504"/>
            <a:ext cx="560103" cy="1848640"/>
            <a:chOff x="10696744" y="1042559"/>
            <a:chExt cx="560103" cy="1848640"/>
          </a:xfrm>
        </p:grpSpPr>
        <p:sp>
          <p:nvSpPr>
            <p:cNvPr id="41" name="Rectangle 40">
              <a:extLst>
                <a:ext uri="{FF2B5EF4-FFF2-40B4-BE49-F238E27FC236}">
                  <a16:creationId xmlns:a16="http://schemas.microsoft.com/office/drawing/2014/main" id="{1338E7DA-924D-4CF4-A147-98A064664809}"/>
                </a:ext>
              </a:extLst>
            </p:cNvPr>
            <p:cNvSpPr/>
            <p:nvPr/>
          </p:nvSpPr>
          <p:spPr>
            <a:xfrm rot="18600000">
              <a:off x="10010944" y="1748199"/>
              <a:ext cx="1828800" cy="4572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62DCE021-AFCD-46E7-8F8C-41325C22D074}"/>
                </a:ext>
              </a:extLst>
            </p:cNvPr>
            <p:cNvSpPr/>
            <p:nvPr/>
          </p:nvSpPr>
          <p:spPr>
            <a:xfrm rot="18600000">
              <a:off x="10159567" y="1682639"/>
              <a:ext cx="1737360" cy="4572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E6E6E6"/>
                  </a:solidFill>
                  <a:effectLst/>
                  <a:uLnTx/>
                  <a:uFillTx/>
                  <a:latin typeface="Segoe UI"/>
                  <a:ea typeface="+mn-ea"/>
                  <a:cs typeface="Calibri" panose="020F0502020204030204" pitchFamily="34" charset="0"/>
                </a:rPr>
                <a:t>Add and configure bots</a:t>
              </a:r>
            </a:p>
          </p:txBody>
        </p:sp>
      </p:grpSp>
      <p:graphicFrame>
        <p:nvGraphicFramePr>
          <p:cNvPr id="4" name="Table 3">
            <a:extLst>
              <a:ext uri="{FF2B5EF4-FFF2-40B4-BE49-F238E27FC236}">
                <a16:creationId xmlns:a16="http://schemas.microsoft.com/office/drawing/2014/main" id="{008D4C2A-A683-4F95-AAC6-87F86E65C2A8}"/>
              </a:ext>
            </a:extLst>
          </p:cNvPr>
          <p:cNvGraphicFramePr>
            <a:graphicFrameLocks noGrp="1"/>
          </p:cNvGraphicFramePr>
          <p:nvPr/>
        </p:nvGraphicFramePr>
        <p:xfrm>
          <a:off x="611310" y="2719009"/>
          <a:ext cx="10232315" cy="2947550"/>
        </p:xfrm>
        <a:graphic>
          <a:graphicData uri="http://schemas.openxmlformats.org/drawingml/2006/table">
            <a:tbl>
              <a:tblPr>
                <a:tableStyleId>{B301B821-A1FF-4177-AEE7-76D212191A09}</a:tableStyleId>
              </a:tblPr>
              <a:tblGrid>
                <a:gridCol w="1365457">
                  <a:extLst>
                    <a:ext uri="{9D8B030D-6E8A-4147-A177-3AD203B41FA5}">
                      <a16:colId xmlns:a16="http://schemas.microsoft.com/office/drawing/2014/main" val="1857790770"/>
                    </a:ext>
                  </a:extLst>
                </a:gridCol>
                <a:gridCol w="633347">
                  <a:extLst>
                    <a:ext uri="{9D8B030D-6E8A-4147-A177-3AD203B41FA5}">
                      <a16:colId xmlns:a16="http://schemas.microsoft.com/office/drawing/2014/main" val="2268963667"/>
                    </a:ext>
                  </a:extLst>
                </a:gridCol>
                <a:gridCol w="633347">
                  <a:extLst>
                    <a:ext uri="{9D8B030D-6E8A-4147-A177-3AD203B41FA5}">
                      <a16:colId xmlns:a16="http://schemas.microsoft.com/office/drawing/2014/main" val="793645631"/>
                    </a:ext>
                  </a:extLst>
                </a:gridCol>
                <a:gridCol w="633347">
                  <a:extLst>
                    <a:ext uri="{9D8B030D-6E8A-4147-A177-3AD203B41FA5}">
                      <a16:colId xmlns:a16="http://schemas.microsoft.com/office/drawing/2014/main" val="3605416144"/>
                    </a:ext>
                  </a:extLst>
                </a:gridCol>
                <a:gridCol w="633347">
                  <a:extLst>
                    <a:ext uri="{9D8B030D-6E8A-4147-A177-3AD203B41FA5}">
                      <a16:colId xmlns:a16="http://schemas.microsoft.com/office/drawing/2014/main" val="93017297"/>
                    </a:ext>
                  </a:extLst>
                </a:gridCol>
                <a:gridCol w="633347">
                  <a:extLst>
                    <a:ext uri="{9D8B030D-6E8A-4147-A177-3AD203B41FA5}">
                      <a16:colId xmlns:a16="http://schemas.microsoft.com/office/drawing/2014/main" val="3097468372"/>
                    </a:ext>
                  </a:extLst>
                </a:gridCol>
                <a:gridCol w="633347">
                  <a:extLst>
                    <a:ext uri="{9D8B030D-6E8A-4147-A177-3AD203B41FA5}">
                      <a16:colId xmlns:a16="http://schemas.microsoft.com/office/drawing/2014/main" val="830642519"/>
                    </a:ext>
                  </a:extLst>
                </a:gridCol>
                <a:gridCol w="633347">
                  <a:extLst>
                    <a:ext uri="{9D8B030D-6E8A-4147-A177-3AD203B41FA5}">
                      <a16:colId xmlns:a16="http://schemas.microsoft.com/office/drawing/2014/main" val="2406084840"/>
                    </a:ext>
                  </a:extLst>
                </a:gridCol>
                <a:gridCol w="633347">
                  <a:extLst>
                    <a:ext uri="{9D8B030D-6E8A-4147-A177-3AD203B41FA5}">
                      <a16:colId xmlns:a16="http://schemas.microsoft.com/office/drawing/2014/main" val="2801672928"/>
                    </a:ext>
                  </a:extLst>
                </a:gridCol>
                <a:gridCol w="633347">
                  <a:extLst>
                    <a:ext uri="{9D8B030D-6E8A-4147-A177-3AD203B41FA5}">
                      <a16:colId xmlns:a16="http://schemas.microsoft.com/office/drawing/2014/main" val="2365254917"/>
                    </a:ext>
                  </a:extLst>
                </a:gridCol>
                <a:gridCol w="633347">
                  <a:extLst>
                    <a:ext uri="{9D8B030D-6E8A-4147-A177-3AD203B41FA5}">
                      <a16:colId xmlns:a16="http://schemas.microsoft.com/office/drawing/2014/main" val="2779644713"/>
                    </a:ext>
                  </a:extLst>
                </a:gridCol>
                <a:gridCol w="633347">
                  <a:extLst>
                    <a:ext uri="{9D8B030D-6E8A-4147-A177-3AD203B41FA5}">
                      <a16:colId xmlns:a16="http://schemas.microsoft.com/office/drawing/2014/main" val="939167966"/>
                    </a:ext>
                  </a:extLst>
                </a:gridCol>
                <a:gridCol w="633347">
                  <a:extLst>
                    <a:ext uri="{9D8B030D-6E8A-4147-A177-3AD203B41FA5}">
                      <a16:colId xmlns:a16="http://schemas.microsoft.com/office/drawing/2014/main" val="619587063"/>
                    </a:ext>
                  </a:extLst>
                </a:gridCol>
                <a:gridCol w="633347">
                  <a:extLst>
                    <a:ext uri="{9D8B030D-6E8A-4147-A177-3AD203B41FA5}">
                      <a16:colId xmlns:a16="http://schemas.microsoft.com/office/drawing/2014/main" val="2330576796"/>
                    </a:ext>
                  </a:extLst>
                </a:gridCol>
                <a:gridCol w="633347">
                  <a:extLst>
                    <a:ext uri="{9D8B030D-6E8A-4147-A177-3AD203B41FA5}">
                      <a16:colId xmlns:a16="http://schemas.microsoft.com/office/drawing/2014/main" val="831294015"/>
                    </a:ext>
                  </a:extLst>
                </a:gridCol>
              </a:tblGrid>
              <a:tr h="731520">
                <a:tc>
                  <a:txBody>
                    <a:bodyPr/>
                    <a:lstStyle/>
                    <a:p>
                      <a:r>
                        <a:rPr lang="en-US" sz="1200" b="1">
                          <a:solidFill>
                            <a:schemeClr val="bg1"/>
                          </a:solidFill>
                          <a:effectLst/>
                          <a:latin typeface="+mn-lt"/>
                          <a:cs typeface="Calibri" panose="020F0502020204030204" pitchFamily="34" charset="0"/>
                        </a:rPr>
                        <a:t>Exchange Online</a:t>
                      </a:r>
                    </a:p>
                    <a:p>
                      <a:endParaRPr lang="en-US" sz="1200" b="1">
                        <a:solidFill>
                          <a:schemeClr val="bg1"/>
                        </a:solidFill>
                        <a:effectLst/>
                        <a:latin typeface="+mn-lt"/>
                        <a:cs typeface="Calibri" panose="020F0502020204030204" pitchFamily="34" charset="0"/>
                      </a:endParaRPr>
                    </a:p>
                    <a:p>
                      <a:endParaRPr lang="en-US" sz="1200" b="1">
                        <a:solidFill>
                          <a:schemeClr val="bg1"/>
                        </a:solidFill>
                        <a:effectLst/>
                        <a:latin typeface="+mn-lt"/>
                        <a:cs typeface="Calibri" panose="020F0502020204030204" pitchFamily="34" charset="0"/>
                      </a:endParaRPr>
                    </a:p>
                  </a:txBody>
                  <a:tcPr marL="45720" marR="10735" marT="10735" marB="1073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chemeClr val="bg1"/>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Segoe UI"/>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78743881"/>
                  </a:ext>
                </a:extLst>
              </a:tr>
              <a:tr h="731520">
                <a:tc>
                  <a:txBody>
                    <a:bodyPr/>
                    <a:lstStyle/>
                    <a:p>
                      <a:r>
                        <a:rPr lang="en-US" sz="1200" b="1">
                          <a:solidFill>
                            <a:schemeClr val="bg1"/>
                          </a:solidFill>
                          <a:effectLst/>
                          <a:latin typeface="+mn-lt"/>
                          <a:cs typeface="Calibri" panose="020F0502020204030204" pitchFamily="34" charset="0"/>
                        </a:rPr>
                        <a:t>Exchange Online Dedicated </a:t>
                      </a:r>
                      <a:r>
                        <a:rPr lang="en-US" sz="1200" b="1" err="1">
                          <a:solidFill>
                            <a:schemeClr val="bg1"/>
                          </a:solidFill>
                          <a:effectLst/>
                          <a:latin typeface="+mn-lt"/>
                          <a:cs typeface="Calibri" panose="020F0502020204030204" pitchFamily="34" charset="0"/>
                        </a:rPr>
                        <a:t>vNext</a:t>
                      </a:r>
                      <a:endParaRPr lang="en-US" sz="1200" b="1">
                        <a:solidFill>
                          <a:schemeClr val="bg1"/>
                        </a:solidFill>
                        <a:effectLst/>
                        <a:latin typeface="+mn-lt"/>
                        <a:cs typeface="Calibri" panose="020F0502020204030204" pitchFamily="34" charset="0"/>
                      </a:endParaRPr>
                    </a:p>
                    <a:p>
                      <a:endParaRPr lang="en-US" sz="1200" b="1">
                        <a:solidFill>
                          <a:schemeClr val="bg1"/>
                        </a:solidFill>
                        <a:effectLst/>
                        <a:latin typeface="+mn-lt"/>
                        <a:cs typeface="Calibri" panose="020F0502020204030204" pitchFamily="34" charset="0"/>
                      </a:endParaRPr>
                    </a:p>
                  </a:txBody>
                  <a:tcPr marL="45720" marR="10735" marT="10735" marB="1073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chemeClr val="bg1"/>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Segoe UI"/>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04923646"/>
                  </a:ext>
                </a:extLst>
              </a:tr>
              <a:tr h="731520">
                <a:tc>
                  <a:txBody>
                    <a:bodyPr/>
                    <a:lstStyle/>
                    <a:p>
                      <a:r>
                        <a:rPr lang="en-US" sz="1200" b="1">
                          <a:solidFill>
                            <a:schemeClr val="bg1"/>
                          </a:solidFill>
                          <a:effectLst/>
                          <a:latin typeface="+mn-lt"/>
                          <a:cs typeface="Calibri" panose="020F0502020204030204" pitchFamily="34" charset="0"/>
                        </a:rPr>
                        <a:t>Exchange Online Dedicated – Legacy </a:t>
                      </a:r>
                    </a:p>
                    <a:p>
                      <a:endParaRPr lang="en-US" sz="1200" b="0">
                        <a:solidFill>
                          <a:schemeClr val="bg1"/>
                        </a:solidFill>
                        <a:effectLst/>
                        <a:latin typeface="+mn-lt"/>
                        <a:cs typeface="Calibri" panose="020F0502020204030204" pitchFamily="34" charset="0"/>
                      </a:endParaRPr>
                    </a:p>
                  </a:txBody>
                  <a:tcPr marL="45720" marR="10735" marT="10735" marB="1073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c>
                  <a:txBody>
                    <a:bodyPr/>
                    <a:lstStyle/>
                    <a:p>
                      <a:pPr algn="ctr"/>
                      <a:r>
                        <a:rPr lang="en-US" sz="1000" b="1">
                          <a:solidFill>
                            <a:schemeClr val="tx2">
                              <a:lumMod val="50000"/>
                            </a:schemeClr>
                          </a:solidFill>
                          <a:effectLst/>
                          <a:latin typeface="+mn-lt"/>
                          <a:cs typeface="Calibri" panose="020F0502020204030204" pitchFamily="34" charset="0"/>
                        </a:rPr>
                        <a:t>Yes </a:t>
                      </a:r>
                      <a:r>
                        <a:rPr lang="en-US" sz="1000" b="0">
                          <a:solidFill>
                            <a:schemeClr val="tx2">
                              <a:lumMod val="50000"/>
                            </a:schemeClr>
                          </a:solidFill>
                          <a:effectLst/>
                          <a:latin typeface="+mn-lt"/>
                          <a:cs typeface="Calibri" panose="020F0502020204030204" pitchFamily="34" charset="0"/>
                        </a:rPr>
                        <a:t>(must be on allowed list)</a:t>
                      </a:r>
                    </a:p>
                  </a:txBody>
                  <a:tcPr marL="10735" marR="10735" marT="10735" marB="10735" anchor="ctr">
                    <a:lnL w="12700" cap="flat" cmpd="sng" algn="ctr">
                      <a:solidFill>
                        <a:schemeClr val="bg1"/>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a:solidFill>
                            <a:schemeClr val="tx2">
                              <a:lumMod val="50000"/>
                            </a:schemeClr>
                          </a:solidFill>
                          <a:effectLst/>
                          <a:latin typeface="+mn-lt"/>
                          <a:cs typeface="Calibri" panose="020F0502020204030204" pitchFamily="34" charset="0"/>
                        </a:rPr>
                        <a:t>Yes </a:t>
                      </a:r>
                      <a:r>
                        <a:rPr lang="en-US" sz="1000" b="0">
                          <a:solidFill>
                            <a:schemeClr val="tx2">
                              <a:lumMod val="50000"/>
                            </a:schemeClr>
                          </a:solidFill>
                          <a:effectLst/>
                          <a:latin typeface="+mn-lt"/>
                          <a:cs typeface="Calibri" panose="020F0502020204030204" pitchFamily="34" charset="0"/>
                        </a:rPr>
                        <a:t>(must be on allowed list)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0">
                          <a:solidFill>
                            <a:schemeClr val="tx1"/>
                          </a:solidFill>
                          <a:effectLst/>
                          <a:latin typeface="+mn-lt"/>
                          <a:cs typeface="Calibri" panose="020F0502020204030204" pitchFamily="34" charset="0"/>
                        </a:rPr>
                        <a:t>Yes (Exchange 2013+)</a:t>
                      </a:r>
                      <a:r>
                        <a:rPr lang="en-US" sz="1000" b="0">
                          <a:solidFill>
                            <a:srgbClr val="FF0000"/>
                          </a:solidFill>
                          <a:effectLst/>
                          <a:latin typeface="+mn-lt"/>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82738163"/>
                  </a:ext>
                </a:extLst>
              </a:tr>
              <a:tr h="731520">
                <a:tc>
                  <a:txBody>
                    <a:bodyPr/>
                    <a:lstStyle/>
                    <a:p>
                      <a:r>
                        <a:rPr lang="en-US" sz="1200" b="1">
                          <a:solidFill>
                            <a:schemeClr val="bg1"/>
                          </a:solidFill>
                          <a:effectLst/>
                          <a:latin typeface="+mn-lt"/>
                          <a:cs typeface="Calibri" panose="020F0502020204030204" pitchFamily="34" charset="0"/>
                        </a:rPr>
                        <a:t>Exchange on-premises</a:t>
                      </a:r>
                    </a:p>
                    <a:p>
                      <a:endParaRPr lang="en-US" sz="1200" b="0">
                        <a:solidFill>
                          <a:schemeClr val="bg1"/>
                        </a:solidFill>
                        <a:effectLst/>
                        <a:latin typeface="+mn-lt"/>
                        <a:cs typeface="Calibri" panose="020F0502020204030204" pitchFamily="34" charset="0"/>
                      </a:endParaRPr>
                    </a:p>
                  </a:txBody>
                  <a:tcPr marL="45720" marR="10735" marT="10735" marB="1073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37373"/>
                    </a:solidFill>
                  </a:tcPr>
                </a:tc>
                <a:tc>
                  <a:txBody>
                    <a:bodyPr/>
                    <a:lstStyle/>
                    <a:p>
                      <a:pPr algn="ctr"/>
                      <a:r>
                        <a:rPr lang="en-US" sz="1000" b="1">
                          <a:solidFill>
                            <a:schemeClr val="tx2">
                              <a:lumMod val="50000"/>
                            </a:schemeClr>
                          </a:solidFill>
                          <a:effectLst/>
                          <a:latin typeface="+mn-lt"/>
                          <a:cs typeface="Calibri" panose="020F0502020204030204" pitchFamily="34" charset="0"/>
                        </a:rPr>
                        <a:t>Yes </a:t>
                      </a:r>
                      <a:r>
                        <a:rPr lang="en-US" sz="1000" b="0">
                          <a:solidFill>
                            <a:schemeClr val="tx2">
                              <a:lumMod val="50000"/>
                            </a:schemeClr>
                          </a:solidFill>
                          <a:effectLst/>
                          <a:latin typeface="+mn-lt"/>
                          <a:cs typeface="Calibri" panose="020F0502020204030204" pitchFamily="34" charset="0"/>
                        </a:rPr>
                        <a:t>(must be on allowed list)</a:t>
                      </a:r>
                    </a:p>
                  </a:txBody>
                  <a:tcPr marL="10735" marR="10735" marT="10735" marB="10735" anchor="ctr">
                    <a:lnL w="12700" cap="flat" cmpd="sng" algn="ctr">
                      <a:solidFill>
                        <a:schemeClr val="bg1"/>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a:solidFill>
                            <a:schemeClr val="tx2">
                              <a:lumMod val="50000"/>
                            </a:schemeClr>
                          </a:solidFill>
                          <a:effectLst/>
                          <a:latin typeface="+mn-lt"/>
                          <a:cs typeface="Calibri" panose="020F0502020204030204" pitchFamily="34" charset="0"/>
                        </a:rPr>
                        <a:t>Yes </a:t>
                      </a:r>
                      <a:r>
                        <a:rPr lang="en-US" sz="1000" b="0">
                          <a:solidFill>
                            <a:schemeClr val="tx2">
                              <a:lumMod val="50000"/>
                            </a:schemeClr>
                          </a:solidFill>
                          <a:effectLst/>
                          <a:latin typeface="+mn-lt"/>
                          <a:cs typeface="Calibri" panose="020F0502020204030204" pitchFamily="34" charset="0"/>
                        </a:rPr>
                        <a:t>(must be on allowed list)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a:solidFill>
                            <a:schemeClr val="tx2">
                              <a:lumMod val="75000"/>
                            </a:schemeClr>
                          </a:solidFill>
                          <a:effectLst/>
                          <a:latin typeface="+mn-lt"/>
                          <a:cs typeface="Calibri" panose="020F0502020204030204" pitchFamily="34" charset="0"/>
                        </a:rPr>
                        <a:t>Exchange 2016 CU3 or later</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0">
                          <a:solidFill>
                            <a:schemeClr val="tx1"/>
                          </a:solidFill>
                          <a:effectLst/>
                          <a:latin typeface="+mn-lt"/>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0" kern="1200">
                          <a:solidFill>
                            <a:schemeClr val="tx1"/>
                          </a:solidFill>
                          <a:effectLst/>
                          <a:latin typeface="+mn-lt"/>
                          <a:ea typeface="+mn-ea"/>
                          <a:cs typeface="Calibri" panose="020F0502020204030204" pitchFamily="34" charset="0"/>
                        </a:rPr>
                        <a:t>Yes (Exchange 2013+)</a:t>
                      </a:r>
                      <a:r>
                        <a:rPr lang="en-US" sz="1000" b="0" kern="1200">
                          <a:solidFill>
                            <a:srgbClr val="FF0000"/>
                          </a:solidFill>
                          <a:effectLst/>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C292A"/>
                          </a:solidFill>
                          <a:effectLst/>
                          <a:uLnTx/>
                          <a:uFillTx/>
                          <a:latin typeface="+mn-lt"/>
                          <a:ea typeface="+mn-ea"/>
                          <a:cs typeface="Calibri" panose="020F0502020204030204" pitchFamily="34" charset="0"/>
                        </a:rPr>
                        <a:t>✓</a:t>
                      </a:r>
                    </a:p>
                  </a:txBody>
                  <a:tcPr marL="10735" marR="10735" marT="10735" marB="10735"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5398961"/>
                  </a:ext>
                </a:extLst>
              </a:tr>
            </a:tbl>
          </a:graphicData>
        </a:graphic>
      </p:graphicFrame>
    </p:spTree>
    <p:extLst>
      <p:ext uri="{BB962C8B-B14F-4D97-AF65-F5344CB8AC3E}">
        <p14:creationId xmlns:p14="http://schemas.microsoft.com/office/powerpoint/2010/main" val="42473980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B29F-4C0F-4749-A739-AA991057881E}"/>
              </a:ext>
            </a:extLst>
          </p:cNvPr>
          <p:cNvSpPr>
            <a:spLocks noGrp="1"/>
          </p:cNvSpPr>
          <p:nvPr>
            <p:ph type="title"/>
          </p:nvPr>
        </p:nvSpPr>
        <p:spPr/>
        <p:txBody>
          <a:bodyPr/>
          <a:lstStyle/>
          <a:p>
            <a:r>
              <a:rPr lang="en-US"/>
              <a:t>Considerations for Skype for Business on-prem orgs</a:t>
            </a:r>
          </a:p>
        </p:txBody>
      </p:sp>
      <p:sp>
        <p:nvSpPr>
          <p:cNvPr id="3" name="Content Placeholder 2">
            <a:extLst>
              <a:ext uri="{FF2B5EF4-FFF2-40B4-BE49-F238E27FC236}">
                <a16:creationId xmlns:a16="http://schemas.microsoft.com/office/drawing/2014/main" id="{F92C8FFF-574A-4C4C-97A2-8D9775A2881B}"/>
              </a:ext>
            </a:extLst>
          </p:cNvPr>
          <p:cNvSpPr>
            <a:spLocks noGrp="1"/>
          </p:cNvSpPr>
          <p:nvPr>
            <p:ph idx="1"/>
          </p:nvPr>
        </p:nvSpPr>
        <p:spPr>
          <a:xfrm>
            <a:off x="584981" y="1426263"/>
            <a:ext cx="11376864" cy="5033301"/>
          </a:xfrm>
        </p:spPr>
        <p:txBody>
          <a:bodyPr/>
          <a:lstStyle/>
          <a:p>
            <a:pPr marL="0" indent="0">
              <a:spcBef>
                <a:spcPts val="2375"/>
              </a:spcBef>
              <a:buNone/>
            </a:pPr>
            <a:r>
              <a:rPr lang="en-US" sz="2353" dirty="0">
                <a:solidFill>
                  <a:schemeClr val="accent1"/>
                </a:solidFill>
                <a:latin typeface="+mj-lt"/>
              </a:rPr>
              <a:t>Enabling Skype for Business hybrid is required to start moving to </a:t>
            </a:r>
            <a:r>
              <a:rPr lang="en-US" sz="2353" dirty="0" err="1">
                <a:solidFill>
                  <a:schemeClr val="accent1"/>
                </a:solidFill>
                <a:latin typeface="+mj-lt"/>
              </a:rPr>
              <a:t>TeamsOnly</a:t>
            </a:r>
            <a:endParaRPr lang="en-US" sz="2353" dirty="0">
              <a:solidFill>
                <a:schemeClr val="accent1"/>
              </a:solidFill>
              <a:latin typeface="+mj-lt"/>
            </a:endParaRPr>
          </a:p>
          <a:p>
            <a:pPr lvl="1"/>
            <a:r>
              <a:rPr lang="en-US" sz="1765" dirty="0"/>
              <a:t>All </a:t>
            </a:r>
            <a:r>
              <a:rPr lang="en-US" sz="1765" dirty="0" err="1"/>
              <a:t>msRTCSIP</a:t>
            </a:r>
            <a:r>
              <a:rPr lang="en-US" sz="1765" dirty="0"/>
              <a:t> attributes from on-prem must have been sync’d to Azure AD</a:t>
            </a:r>
          </a:p>
          <a:p>
            <a:pPr marL="0" indent="0">
              <a:spcBef>
                <a:spcPts val="2375"/>
              </a:spcBef>
              <a:buNone/>
            </a:pPr>
            <a:r>
              <a:rPr lang="en-US" sz="2353" dirty="0">
                <a:solidFill>
                  <a:schemeClr val="accent1"/>
                </a:solidFill>
                <a:latin typeface="+mj-lt"/>
              </a:rPr>
              <a:t>Note: users with Skype for Business on-prem may use Teams, but</a:t>
            </a:r>
          </a:p>
          <a:p>
            <a:pPr lvl="1"/>
            <a:r>
              <a:rPr lang="en-US" sz="1765" dirty="0"/>
              <a:t>They cannot be “Teams Only”</a:t>
            </a:r>
          </a:p>
          <a:p>
            <a:pPr lvl="1"/>
            <a:r>
              <a:rPr lang="en-US" sz="1765" dirty="0"/>
              <a:t>They have no interop, no federation from their Teams client (must use Skype for Business client for this)</a:t>
            </a:r>
          </a:p>
          <a:p>
            <a:pPr marL="0" indent="0">
              <a:spcBef>
                <a:spcPts val="2375"/>
              </a:spcBef>
              <a:buNone/>
            </a:pPr>
            <a:r>
              <a:rPr lang="en-US" sz="2353" dirty="0">
                <a:solidFill>
                  <a:schemeClr val="accent1"/>
                </a:solidFill>
                <a:latin typeface="+mj-lt"/>
              </a:rPr>
              <a:t>Migration </a:t>
            </a:r>
          </a:p>
          <a:p>
            <a:pPr lvl="1"/>
            <a:r>
              <a:rPr lang="en-US" sz="1765" dirty="0"/>
              <a:t>On-prem users must first be moved to online using </a:t>
            </a:r>
            <a:r>
              <a:rPr lang="en-US" sz="1765" dirty="0">
                <a:latin typeface="Courier New" panose="02070309020205020404" pitchFamily="49" charset="0"/>
                <a:cs typeface="Courier New" panose="02070309020205020404" pitchFamily="49" charset="0"/>
              </a:rPr>
              <a:t>Move-</a:t>
            </a:r>
            <a:r>
              <a:rPr lang="en-US" sz="1765" dirty="0" err="1">
                <a:latin typeface="Courier New" panose="02070309020205020404" pitchFamily="49" charset="0"/>
                <a:cs typeface="Courier New" panose="02070309020205020404" pitchFamily="49" charset="0"/>
              </a:rPr>
              <a:t>CsUser</a:t>
            </a:r>
            <a:r>
              <a:rPr lang="en-US" sz="1765" dirty="0"/>
              <a:t>, in order to execute </a:t>
            </a:r>
            <a:r>
              <a:rPr lang="en-US" sz="1765" dirty="0">
                <a:latin typeface="Courier New" panose="02070309020205020404" pitchFamily="49" charset="0"/>
                <a:cs typeface="Courier New" panose="02070309020205020404" pitchFamily="49" charset="0"/>
              </a:rPr>
              <a:t>grant-</a:t>
            </a:r>
            <a:r>
              <a:rPr lang="en-US" sz="1765" dirty="0" err="1">
                <a:latin typeface="Courier New" panose="02070309020205020404" pitchFamily="49" charset="0"/>
                <a:cs typeface="Courier New" panose="02070309020205020404" pitchFamily="49" charset="0"/>
              </a:rPr>
              <a:t>csTeamsUpgradePolicy</a:t>
            </a:r>
            <a:endParaRPr lang="en-US" sz="1765" dirty="0"/>
          </a:p>
          <a:p>
            <a:pPr lvl="1"/>
            <a:r>
              <a:rPr lang="en-US" sz="1765" dirty="0"/>
              <a:t>1 step: use </a:t>
            </a:r>
            <a:r>
              <a:rPr lang="en-US" sz="1765" dirty="0">
                <a:latin typeface="Courier New" panose="02070309020205020404" pitchFamily="49" charset="0"/>
                <a:cs typeface="Courier New" panose="02070309020205020404" pitchFamily="49" charset="0"/>
              </a:rPr>
              <a:t>–</a:t>
            </a:r>
            <a:r>
              <a:rPr lang="en-US" sz="1765" dirty="0" err="1">
                <a:latin typeface="Courier New" panose="02070309020205020404" pitchFamily="49" charset="0"/>
                <a:cs typeface="Courier New" panose="02070309020205020404" pitchFamily="49" charset="0"/>
              </a:rPr>
              <a:t>MoveToTeams</a:t>
            </a:r>
            <a:r>
              <a:rPr lang="en-US" sz="1765" dirty="0"/>
              <a:t> switch in </a:t>
            </a:r>
            <a:r>
              <a:rPr lang="en-US" sz="1765" dirty="0">
                <a:latin typeface="Courier New" panose="02070309020205020404" pitchFamily="49" charset="0"/>
                <a:cs typeface="Courier New" panose="02070309020205020404" pitchFamily="49" charset="0"/>
              </a:rPr>
              <a:t>Move-</a:t>
            </a:r>
            <a:r>
              <a:rPr lang="en-US" sz="1765" dirty="0" err="1">
                <a:latin typeface="Courier New" panose="02070309020205020404" pitchFamily="49" charset="0"/>
                <a:cs typeface="Courier New" panose="02070309020205020404" pitchFamily="49" charset="0"/>
              </a:rPr>
              <a:t>CsUser</a:t>
            </a:r>
            <a:r>
              <a:rPr lang="en-US" sz="1765" dirty="0">
                <a:latin typeface="Courier New" panose="02070309020205020404" pitchFamily="49" charset="0"/>
                <a:cs typeface="Courier New" panose="02070309020205020404" pitchFamily="49" charset="0"/>
              </a:rPr>
              <a:t> </a:t>
            </a:r>
            <a:r>
              <a:rPr lang="en-US" sz="1765" dirty="0"/>
              <a:t>(requires Server 2019 or CU8 for 2015)</a:t>
            </a:r>
          </a:p>
          <a:p>
            <a:pPr lvl="1"/>
            <a:r>
              <a:rPr lang="en-US" sz="1765" dirty="0"/>
              <a:t>2 steps: use any version of </a:t>
            </a:r>
            <a:r>
              <a:rPr lang="en-US" sz="1765" dirty="0">
                <a:latin typeface="Courier New" panose="02070309020205020404" pitchFamily="49" charset="0"/>
                <a:cs typeface="Courier New" panose="02070309020205020404" pitchFamily="49" charset="0"/>
              </a:rPr>
              <a:t>Move-</a:t>
            </a:r>
            <a:r>
              <a:rPr lang="en-US" sz="1765" dirty="0" err="1">
                <a:latin typeface="Courier New" panose="02070309020205020404" pitchFamily="49" charset="0"/>
                <a:cs typeface="Courier New" panose="02070309020205020404" pitchFamily="49" charset="0"/>
              </a:rPr>
              <a:t>CsUser</a:t>
            </a:r>
            <a:r>
              <a:rPr lang="en-US" sz="1765" dirty="0"/>
              <a:t> without the switch, then </a:t>
            </a:r>
            <a:r>
              <a:rPr lang="en-US" sz="1765" dirty="0">
                <a:latin typeface="Courier New" panose="02070309020205020404" pitchFamily="49" charset="0"/>
                <a:cs typeface="Courier New" panose="02070309020205020404" pitchFamily="49" charset="0"/>
              </a:rPr>
              <a:t>grant-</a:t>
            </a:r>
            <a:r>
              <a:rPr lang="en-US" sz="1765" dirty="0" err="1">
                <a:latin typeface="Courier New" panose="02070309020205020404" pitchFamily="49" charset="0"/>
                <a:cs typeface="Courier New" panose="02070309020205020404" pitchFamily="49" charset="0"/>
              </a:rPr>
              <a:t>csTeamsUpgradePolicy</a:t>
            </a:r>
            <a:r>
              <a:rPr lang="en-US" sz="1765" dirty="0">
                <a:latin typeface="Courier New" panose="02070309020205020404" pitchFamily="49" charset="0"/>
                <a:cs typeface="Courier New" panose="02070309020205020404" pitchFamily="49" charset="0"/>
              </a:rPr>
              <a:t> –</a:t>
            </a:r>
            <a:r>
              <a:rPr lang="en-US" sz="1765" dirty="0" err="1">
                <a:latin typeface="Courier New" panose="02070309020205020404" pitchFamily="49" charset="0"/>
                <a:cs typeface="Courier New" panose="02070309020205020404" pitchFamily="49" charset="0"/>
              </a:rPr>
              <a:t>PolicyName</a:t>
            </a:r>
            <a:r>
              <a:rPr lang="en-US" sz="1765" dirty="0">
                <a:latin typeface="Courier New" panose="02070309020205020404" pitchFamily="49" charset="0"/>
                <a:cs typeface="Courier New" panose="02070309020205020404" pitchFamily="49" charset="0"/>
              </a:rPr>
              <a:t> </a:t>
            </a:r>
            <a:r>
              <a:rPr lang="en-US" sz="1765" dirty="0" err="1">
                <a:latin typeface="Courier New" panose="02070309020205020404" pitchFamily="49" charset="0"/>
                <a:cs typeface="Courier New" panose="02070309020205020404" pitchFamily="49" charset="0"/>
              </a:rPr>
              <a:t>UpgradeToTeams</a:t>
            </a:r>
            <a:endParaRPr lang="en-US" sz="1765" dirty="0"/>
          </a:p>
          <a:p>
            <a:pPr lvl="1"/>
            <a:r>
              <a:rPr lang="en-US" sz="1765" dirty="0"/>
              <a:t>Results are same either way</a:t>
            </a:r>
          </a:p>
          <a:p>
            <a:pPr lvl="2"/>
            <a:r>
              <a:rPr lang="en-US" sz="1372" dirty="0"/>
              <a:t>1-step migration: meetings will be moved and converted directly to Teams (in TAP)</a:t>
            </a:r>
          </a:p>
          <a:p>
            <a:pPr lvl="2"/>
            <a:r>
              <a:rPr lang="en-US" sz="1372" dirty="0"/>
              <a:t>2-step migration: meetings moved first to Skype for Business Online, then converted to Teams</a:t>
            </a:r>
          </a:p>
        </p:txBody>
      </p:sp>
    </p:spTree>
    <p:extLst>
      <p:ext uri="{BB962C8B-B14F-4D97-AF65-F5344CB8AC3E}">
        <p14:creationId xmlns:p14="http://schemas.microsoft.com/office/powerpoint/2010/main" val="31669870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B29F-4C0F-4749-A739-AA991057881E}"/>
              </a:ext>
            </a:extLst>
          </p:cNvPr>
          <p:cNvSpPr>
            <a:spLocks noGrp="1"/>
          </p:cNvSpPr>
          <p:nvPr>
            <p:ph type="title"/>
          </p:nvPr>
        </p:nvSpPr>
        <p:spPr/>
        <p:txBody>
          <a:bodyPr/>
          <a:lstStyle/>
          <a:p>
            <a:r>
              <a:rPr lang="en-US" dirty="0"/>
              <a:t>Room Devices</a:t>
            </a:r>
          </a:p>
        </p:txBody>
      </p:sp>
      <p:sp>
        <p:nvSpPr>
          <p:cNvPr id="3" name="Content Placeholder 2">
            <a:extLst>
              <a:ext uri="{FF2B5EF4-FFF2-40B4-BE49-F238E27FC236}">
                <a16:creationId xmlns:a16="http://schemas.microsoft.com/office/drawing/2014/main" id="{F92C8FFF-574A-4C4C-97A2-8D9775A2881B}"/>
              </a:ext>
            </a:extLst>
          </p:cNvPr>
          <p:cNvSpPr>
            <a:spLocks noGrp="1"/>
          </p:cNvSpPr>
          <p:nvPr>
            <p:ph idx="1"/>
          </p:nvPr>
        </p:nvSpPr>
        <p:spPr>
          <a:xfrm>
            <a:off x="584981" y="1426263"/>
            <a:ext cx="11376864" cy="3568413"/>
          </a:xfrm>
        </p:spPr>
        <p:txBody>
          <a:bodyPr/>
          <a:lstStyle/>
          <a:p>
            <a:r>
              <a:rPr lang="en-US" sz="2353" dirty="0">
                <a:solidFill>
                  <a:schemeClr val="accent1"/>
                </a:solidFill>
                <a:latin typeface="+mj-lt"/>
              </a:rPr>
              <a:t>Deploy Teams to Surface Hub</a:t>
            </a:r>
          </a:p>
          <a:p>
            <a:pPr lvl="1"/>
            <a:r>
              <a:rPr lang="en-US" sz="1800" dirty="0"/>
              <a:t>Download and install the Teams application from the app Store</a:t>
            </a:r>
          </a:p>
          <a:p>
            <a:pPr lvl="1"/>
            <a:r>
              <a:rPr lang="en-US" sz="1800" dirty="0"/>
              <a:t>Choose the default calling and meetings application (</a:t>
            </a:r>
            <a:r>
              <a:rPr lang="en-US" sz="1800" dirty="0" err="1"/>
              <a:t>Sfb</a:t>
            </a:r>
            <a:r>
              <a:rPr lang="en-US" sz="1800" dirty="0"/>
              <a:t> or Teams), USB or Intune</a:t>
            </a:r>
            <a:endParaRPr lang="en-US" sz="1800" dirty="0">
              <a:hlinkClick r:id="rId3"/>
            </a:endParaRPr>
          </a:p>
          <a:p>
            <a:pPr lvl="1"/>
            <a:r>
              <a:rPr lang="en-US" sz="1800" dirty="0">
                <a:hlinkClick r:id="rId3"/>
              </a:rPr>
              <a:t>https://docs.microsoft.com/en-us/MicrosoftTeams/teams-surface-hub</a:t>
            </a:r>
            <a:endParaRPr lang="en-US" sz="1800" dirty="0"/>
          </a:p>
          <a:p>
            <a:pPr marL="228600" lvl="1" indent="0">
              <a:buNone/>
            </a:pPr>
            <a:endParaRPr lang="en-US" sz="1800" dirty="0"/>
          </a:p>
          <a:p>
            <a:r>
              <a:rPr lang="en-US" sz="2353" dirty="0">
                <a:solidFill>
                  <a:schemeClr val="accent1"/>
                </a:solidFill>
                <a:latin typeface="+mj-lt"/>
              </a:rPr>
              <a:t>Microsoft Teams Rooms (Formerly Skype Room Systems)</a:t>
            </a:r>
          </a:p>
          <a:p>
            <a:pPr lvl="1"/>
            <a:r>
              <a:rPr lang="en-US" sz="1800" dirty="0"/>
              <a:t>Teams support came with version 4.0.8 (July, 2018) of the store app and has been updated since</a:t>
            </a:r>
          </a:p>
          <a:p>
            <a:pPr lvl="1"/>
            <a:r>
              <a:rPr lang="en-US" sz="1800" dirty="0"/>
              <a:t>This comes via Windows updates and store updates to the room system application</a:t>
            </a:r>
          </a:p>
          <a:p>
            <a:pPr lvl="2"/>
            <a:r>
              <a:rPr lang="en-US" sz="1400" dirty="0">
                <a:hlinkClick r:id="rId4"/>
              </a:rPr>
              <a:t>https://docs.microsoft.com/en-us/skypeforbusiness/plan-your-deployment/clients-and-devices/srs2-release-note</a:t>
            </a:r>
            <a:endParaRPr lang="en-US" sz="1400" dirty="0"/>
          </a:p>
          <a:p>
            <a:pPr marL="0" indent="0">
              <a:spcBef>
                <a:spcPts val="2375"/>
              </a:spcBef>
              <a:buNone/>
            </a:pPr>
            <a:endParaRPr lang="en-US" sz="1372" dirty="0"/>
          </a:p>
        </p:txBody>
      </p:sp>
    </p:spTree>
    <p:extLst>
      <p:ext uri="{BB962C8B-B14F-4D97-AF65-F5344CB8AC3E}">
        <p14:creationId xmlns:p14="http://schemas.microsoft.com/office/powerpoint/2010/main" val="372373151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B29F-4C0F-4749-A739-AA991057881E}"/>
              </a:ext>
            </a:extLst>
          </p:cNvPr>
          <p:cNvSpPr>
            <a:spLocks noGrp="1"/>
          </p:cNvSpPr>
          <p:nvPr>
            <p:ph type="title"/>
          </p:nvPr>
        </p:nvSpPr>
        <p:spPr/>
        <p:txBody>
          <a:bodyPr/>
          <a:lstStyle/>
          <a:p>
            <a:r>
              <a:rPr lang="en-US" dirty="0"/>
              <a:t>Phones</a:t>
            </a:r>
          </a:p>
        </p:txBody>
      </p:sp>
      <p:sp>
        <p:nvSpPr>
          <p:cNvPr id="3" name="Content Placeholder 2">
            <a:extLst>
              <a:ext uri="{FF2B5EF4-FFF2-40B4-BE49-F238E27FC236}">
                <a16:creationId xmlns:a16="http://schemas.microsoft.com/office/drawing/2014/main" id="{F92C8FFF-574A-4C4C-97A2-8D9775A2881B}"/>
              </a:ext>
            </a:extLst>
          </p:cNvPr>
          <p:cNvSpPr>
            <a:spLocks noGrp="1"/>
          </p:cNvSpPr>
          <p:nvPr>
            <p:ph idx="1"/>
          </p:nvPr>
        </p:nvSpPr>
        <p:spPr>
          <a:xfrm>
            <a:off x="584981" y="1426263"/>
            <a:ext cx="11376864" cy="3674852"/>
          </a:xfrm>
        </p:spPr>
        <p:txBody>
          <a:bodyPr/>
          <a:lstStyle/>
          <a:p>
            <a:r>
              <a:rPr lang="en-US" sz="2400" dirty="0"/>
              <a:t>Skype for Business phones will continue to work via Gateway until June 2023</a:t>
            </a:r>
          </a:p>
          <a:p>
            <a:endParaRPr lang="en-US" sz="2400" dirty="0"/>
          </a:p>
          <a:p>
            <a:r>
              <a:rPr lang="en-US" sz="2353" dirty="0">
                <a:solidFill>
                  <a:schemeClr val="accent1"/>
                </a:solidFill>
                <a:latin typeface="+mj-lt"/>
              </a:rPr>
              <a:t>Polycom (Poly) Trio</a:t>
            </a:r>
          </a:p>
          <a:p>
            <a:pPr lvl="1"/>
            <a:r>
              <a:rPr lang="en-US" sz="1800" dirty="0"/>
              <a:t>Current SfB firmware will join Teams meetings via gateway, if upgraded to Teams, can only join Teams meetings</a:t>
            </a:r>
          </a:p>
          <a:p>
            <a:pPr lvl="1"/>
            <a:r>
              <a:rPr lang="en-US" sz="1800" dirty="0"/>
              <a:t>Beta release is now available.  Waiting GA for Trio 8800 and 8500</a:t>
            </a:r>
          </a:p>
          <a:p>
            <a:pPr lvl="1"/>
            <a:r>
              <a:rPr lang="en-US" sz="1800" dirty="0"/>
              <a:t>No support for Visual+ Devices unless using Polycom Real Connect Service in O365 (or similar solution)</a:t>
            </a:r>
          </a:p>
          <a:p>
            <a:pPr lvl="1"/>
            <a:endParaRPr lang="en-US" sz="1800" dirty="0"/>
          </a:p>
          <a:p>
            <a:r>
              <a:rPr lang="en-US" sz="2353" dirty="0">
                <a:solidFill>
                  <a:schemeClr val="accent1"/>
                </a:solidFill>
                <a:latin typeface="+mj-lt"/>
              </a:rPr>
              <a:t>Native Teams phones</a:t>
            </a:r>
          </a:p>
          <a:p>
            <a:pPr lvl="1"/>
            <a:r>
              <a:rPr lang="en-US" sz="1800" dirty="0"/>
              <a:t>Will only register to Teams</a:t>
            </a:r>
            <a:endParaRPr lang="en-US" sz="1372" dirty="0"/>
          </a:p>
        </p:txBody>
      </p:sp>
    </p:spTree>
    <p:extLst>
      <p:ext uri="{BB962C8B-B14F-4D97-AF65-F5344CB8AC3E}">
        <p14:creationId xmlns:p14="http://schemas.microsoft.com/office/powerpoint/2010/main" val="287943917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65" y="487"/>
            <a:ext cx="12190271" cy="6857027"/>
          </a:xfrm>
          <a:prstGeom prst="rect">
            <a:avLst/>
          </a:prstGeom>
        </p:spPr>
      </p:pic>
      <p:sp>
        <p:nvSpPr>
          <p:cNvPr id="3" name="Rectangle 2"/>
          <p:cNvSpPr/>
          <p:nvPr/>
        </p:nvSpPr>
        <p:spPr>
          <a:xfrm>
            <a:off x="865" y="487"/>
            <a:ext cx="12190271" cy="6857026"/>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p:cNvSpPr>
            <a:spLocks noGrp="1"/>
          </p:cNvSpPr>
          <p:nvPr>
            <p:ph type="title"/>
          </p:nvPr>
        </p:nvSpPr>
        <p:spPr>
          <a:xfrm>
            <a:off x="420418" y="4126851"/>
            <a:ext cx="11137100" cy="1792836"/>
          </a:xfrm>
        </p:spPr>
        <p:txBody>
          <a:bodyPr>
            <a:normAutofit/>
          </a:bodyPr>
          <a:lstStyle/>
          <a:p>
            <a:r>
              <a:rPr lang="en-US" sz="4400" b="1" dirty="0">
                <a:latin typeface="Segoe UI" panose="020B0502040204020203" pitchFamily="34" charset="0"/>
              </a:rPr>
              <a:t>Part 5: planning is KEY!!!</a:t>
            </a:r>
          </a:p>
        </p:txBody>
      </p:sp>
      <p:pic>
        <p:nvPicPr>
          <p:cNvPr id="9" name="Picture 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9246" y="302820"/>
            <a:ext cx="2436347" cy="896195"/>
          </a:xfrm>
          <a:prstGeom prst="rect">
            <a:avLst/>
          </a:prstGeom>
        </p:spPr>
      </p:pic>
    </p:spTree>
    <p:extLst>
      <p:ext uri="{BB962C8B-B14F-4D97-AF65-F5344CB8AC3E}">
        <p14:creationId xmlns:p14="http://schemas.microsoft.com/office/powerpoint/2010/main" val="277700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723549"/>
          </a:xfrm>
        </p:spPr>
        <p:txBody>
          <a:bodyPr/>
          <a:lstStyle/>
          <a:p>
            <a:r>
              <a:rPr lang="en-US"/>
              <a:t>Leverage the proven upgrade framework</a:t>
            </a:r>
            <a:br>
              <a:rPr lang="en-US" i="1"/>
            </a:br>
            <a:r>
              <a:rPr lang="en-US" sz="2000"/>
              <a:t>This end-to-end process can help you plan, manage and implement your upgrade to Teams</a:t>
            </a:r>
            <a:br>
              <a:rPr lang="en-US"/>
            </a:br>
            <a:br>
              <a:rPr lang="en-US" sz="2000"/>
            </a:br>
            <a:endParaRPr lang="en-US"/>
          </a:p>
        </p:txBody>
      </p:sp>
      <p:sp>
        <p:nvSpPr>
          <p:cNvPr id="5" name="Rectangle 4">
            <a:extLst>
              <a:ext uri="{FF2B5EF4-FFF2-40B4-BE49-F238E27FC236}">
                <a16:creationId xmlns:a16="http://schemas.microsoft.com/office/drawing/2014/main" id="{26567CE1-2836-4A78-9961-DBD658D1F95F}"/>
              </a:ext>
            </a:extLst>
          </p:cNvPr>
          <p:cNvSpPr/>
          <p:nvPr/>
        </p:nvSpPr>
        <p:spPr bwMode="auto">
          <a:xfrm>
            <a:off x="-1" y="4208599"/>
            <a:ext cx="12192000" cy="9636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BF63C04E-4D9C-461D-BAE4-7B4877B0A21C}"/>
              </a:ext>
            </a:extLst>
          </p:cNvPr>
          <p:cNvSpPr/>
          <p:nvPr/>
        </p:nvSpPr>
        <p:spPr bwMode="auto">
          <a:xfrm>
            <a:off x="1" y="2213811"/>
            <a:ext cx="12192000" cy="1994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0AC6EBC6-5FC1-480F-AB97-22600F484FBC}"/>
              </a:ext>
            </a:extLst>
          </p:cNvPr>
          <p:cNvGrpSpPr>
            <a:grpSpLocks noChangeAspect="1"/>
          </p:cNvGrpSpPr>
          <p:nvPr/>
        </p:nvGrpSpPr>
        <p:grpSpPr>
          <a:xfrm>
            <a:off x="1278101" y="2608267"/>
            <a:ext cx="786825" cy="760208"/>
            <a:chOff x="5079760" y="449343"/>
            <a:chExt cx="1140542" cy="1101961"/>
          </a:xfrm>
        </p:grpSpPr>
        <p:sp>
          <p:nvSpPr>
            <p:cNvPr id="8" name="Oval 7">
              <a:extLst>
                <a:ext uri="{FF2B5EF4-FFF2-40B4-BE49-F238E27FC236}">
                  <a16:creationId xmlns:a16="http://schemas.microsoft.com/office/drawing/2014/main" id="{F1AB8793-9B13-4050-9AB1-D61F0CD0A4EC}"/>
                </a:ext>
              </a:extLst>
            </p:cNvPr>
            <p:cNvSpPr/>
            <p:nvPr/>
          </p:nvSpPr>
          <p:spPr>
            <a:xfrm>
              <a:off x="5079760" y="449343"/>
              <a:ext cx="1140542" cy="1101961"/>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Meeting">
              <a:extLst>
                <a:ext uri="{FF2B5EF4-FFF2-40B4-BE49-F238E27FC236}">
                  <a16:creationId xmlns:a16="http://schemas.microsoft.com/office/drawing/2014/main" id="{0F8C12B7-5ECD-4DFE-A0CB-343C4629F579}"/>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92831" y="510371"/>
              <a:ext cx="914401" cy="914401"/>
            </a:xfrm>
            <a:prstGeom prst="rect">
              <a:avLst/>
            </a:prstGeom>
          </p:spPr>
        </p:pic>
      </p:grpSp>
      <p:grpSp>
        <p:nvGrpSpPr>
          <p:cNvPr id="10" name="Group 9">
            <a:extLst>
              <a:ext uri="{FF2B5EF4-FFF2-40B4-BE49-F238E27FC236}">
                <a16:creationId xmlns:a16="http://schemas.microsoft.com/office/drawing/2014/main" id="{E397CF40-E5B4-4FA3-8702-53D680E55729}"/>
              </a:ext>
            </a:extLst>
          </p:cNvPr>
          <p:cNvGrpSpPr>
            <a:grpSpLocks noChangeAspect="1"/>
          </p:cNvGrpSpPr>
          <p:nvPr/>
        </p:nvGrpSpPr>
        <p:grpSpPr>
          <a:xfrm>
            <a:off x="3099332" y="2608267"/>
            <a:ext cx="785831" cy="760208"/>
            <a:chOff x="5088197" y="1432299"/>
            <a:chExt cx="1482698" cy="1434358"/>
          </a:xfrm>
        </p:grpSpPr>
        <p:pic>
          <p:nvPicPr>
            <p:cNvPr id="11" name="Graphic 10" descr="Playbook">
              <a:extLst>
                <a:ext uri="{FF2B5EF4-FFF2-40B4-BE49-F238E27FC236}">
                  <a16:creationId xmlns:a16="http://schemas.microsoft.com/office/drawing/2014/main" id="{BF05826F-9054-4898-ACC5-C9C6788E509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05327" y="1552541"/>
              <a:ext cx="1190219" cy="1190218"/>
            </a:xfrm>
            <a:prstGeom prst="rect">
              <a:avLst/>
            </a:prstGeom>
          </p:spPr>
        </p:pic>
        <p:sp>
          <p:nvSpPr>
            <p:cNvPr id="12" name="Oval 11">
              <a:extLst>
                <a:ext uri="{FF2B5EF4-FFF2-40B4-BE49-F238E27FC236}">
                  <a16:creationId xmlns:a16="http://schemas.microsoft.com/office/drawing/2014/main" id="{052525C9-669D-4431-9212-4D92E85F2AE8}"/>
                </a:ext>
              </a:extLst>
            </p:cNvPr>
            <p:cNvSpPr>
              <a:spLocks noChangeAspect="1"/>
            </p:cNvSpPr>
            <p:nvPr/>
          </p:nvSpPr>
          <p:spPr>
            <a:xfrm>
              <a:off x="5088197" y="1432299"/>
              <a:ext cx="1482698" cy="143435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D7BAF80A-13D2-4A09-B35A-ACA5A342D102}"/>
              </a:ext>
            </a:extLst>
          </p:cNvPr>
          <p:cNvGrpSpPr/>
          <p:nvPr/>
        </p:nvGrpSpPr>
        <p:grpSpPr>
          <a:xfrm>
            <a:off x="5002356" y="2607778"/>
            <a:ext cx="785833" cy="759248"/>
            <a:chOff x="4183670" y="1914890"/>
            <a:chExt cx="785833" cy="759248"/>
          </a:xfrm>
        </p:grpSpPr>
        <p:pic>
          <p:nvPicPr>
            <p:cNvPr id="14" name="Graphic 13" descr="Tools">
              <a:extLst>
                <a:ext uri="{FF2B5EF4-FFF2-40B4-BE49-F238E27FC236}">
                  <a16:creationId xmlns:a16="http://schemas.microsoft.com/office/drawing/2014/main" id="{3406E1AE-1C86-46AD-BA49-D397CAB64CE6}"/>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11619" y="2021136"/>
              <a:ext cx="533917" cy="533913"/>
            </a:xfrm>
            <a:prstGeom prst="rect">
              <a:avLst/>
            </a:prstGeom>
          </p:spPr>
        </p:pic>
        <p:sp>
          <p:nvSpPr>
            <p:cNvPr id="15" name="Oval 14">
              <a:extLst>
                <a:ext uri="{FF2B5EF4-FFF2-40B4-BE49-F238E27FC236}">
                  <a16:creationId xmlns:a16="http://schemas.microsoft.com/office/drawing/2014/main" id="{892E3810-37C7-46E8-B625-F8104EC2044D}"/>
                </a:ext>
              </a:extLst>
            </p:cNvPr>
            <p:cNvSpPr>
              <a:spLocks noChangeAspect="1"/>
            </p:cNvSpPr>
            <p:nvPr/>
          </p:nvSpPr>
          <p:spPr>
            <a:xfrm>
              <a:off x="4183670" y="1914890"/>
              <a:ext cx="785833" cy="75924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23C8AE90-99CD-4F9E-8415-B31F1FE9DBB6}"/>
              </a:ext>
            </a:extLst>
          </p:cNvPr>
          <p:cNvGrpSpPr/>
          <p:nvPr/>
        </p:nvGrpSpPr>
        <p:grpSpPr>
          <a:xfrm>
            <a:off x="6129785" y="2607778"/>
            <a:ext cx="785833" cy="759248"/>
            <a:chOff x="6052193" y="1893104"/>
            <a:chExt cx="785833" cy="759248"/>
          </a:xfrm>
        </p:grpSpPr>
        <p:sp>
          <p:nvSpPr>
            <p:cNvPr id="18" name="Oval 17">
              <a:extLst>
                <a:ext uri="{FF2B5EF4-FFF2-40B4-BE49-F238E27FC236}">
                  <a16:creationId xmlns:a16="http://schemas.microsoft.com/office/drawing/2014/main" id="{EF62D025-392F-4786-8F9B-8721A6954B67}"/>
                </a:ext>
              </a:extLst>
            </p:cNvPr>
            <p:cNvSpPr>
              <a:spLocks noChangeAspect="1"/>
            </p:cNvSpPr>
            <p:nvPr/>
          </p:nvSpPr>
          <p:spPr>
            <a:xfrm>
              <a:off x="6052193" y="1893104"/>
              <a:ext cx="785833" cy="75924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Graphic 18" descr="Podium">
              <a:extLst>
                <a:ext uri="{FF2B5EF4-FFF2-40B4-BE49-F238E27FC236}">
                  <a16:creationId xmlns:a16="http://schemas.microsoft.com/office/drawing/2014/main" id="{0C143F37-25A8-4319-B5E4-4AB5FA70AE4E}"/>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178880" y="1961480"/>
              <a:ext cx="558698" cy="558698"/>
            </a:xfrm>
            <a:prstGeom prst="rect">
              <a:avLst/>
            </a:prstGeom>
          </p:spPr>
        </p:pic>
      </p:grpSp>
      <p:grpSp>
        <p:nvGrpSpPr>
          <p:cNvPr id="20" name="Group 19">
            <a:extLst>
              <a:ext uri="{FF2B5EF4-FFF2-40B4-BE49-F238E27FC236}">
                <a16:creationId xmlns:a16="http://schemas.microsoft.com/office/drawing/2014/main" id="{53F05AB3-D988-4963-8524-EBC6004C46F8}"/>
              </a:ext>
            </a:extLst>
          </p:cNvPr>
          <p:cNvGrpSpPr>
            <a:grpSpLocks noChangeAspect="1"/>
          </p:cNvGrpSpPr>
          <p:nvPr/>
        </p:nvGrpSpPr>
        <p:grpSpPr>
          <a:xfrm>
            <a:off x="8152790" y="2608682"/>
            <a:ext cx="785833" cy="759248"/>
            <a:chOff x="9733935" y="3324072"/>
            <a:chExt cx="1140542" cy="1101961"/>
          </a:xfrm>
        </p:grpSpPr>
        <p:sp>
          <p:nvSpPr>
            <p:cNvPr id="21" name="Oval 20">
              <a:extLst>
                <a:ext uri="{FF2B5EF4-FFF2-40B4-BE49-F238E27FC236}">
                  <a16:creationId xmlns:a16="http://schemas.microsoft.com/office/drawing/2014/main" id="{A0A35CEB-42F1-4E29-9EE0-89FDEB7A30D6}"/>
                </a:ext>
              </a:extLst>
            </p:cNvPr>
            <p:cNvSpPr/>
            <p:nvPr/>
          </p:nvSpPr>
          <p:spPr>
            <a:xfrm>
              <a:off x="9733935" y="3324072"/>
              <a:ext cx="1140542" cy="1101961"/>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Graphic 21" descr="Rocket">
              <a:extLst>
                <a:ext uri="{FF2B5EF4-FFF2-40B4-BE49-F238E27FC236}">
                  <a16:creationId xmlns:a16="http://schemas.microsoft.com/office/drawing/2014/main" id="{B0B0DA1B-5FCB-4DC0-B5AA-2DE45E4E5BA1}"/>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811635" y="3458496"/>
              <a:ext cx="914400" cy="914400"/>
            </a:xfrm>
            <a:prstGeom prst="rect">
              <a:avLst/>
            </a:prstGeom>
          </p:spPr>
        </p:pic>
      </p:grpSp>
      <p:sp>
        <p:nvSpPr>
          <p:cNvPr id="23" name="Oval 22">
            <a:extLst>
              <a:ext uri="{FF2B5EF4-FFF2-40B4-BE49-F238E27FC236}">
                <a16:creationId xmlns:a16="http://schemas.microsoft.com/office/drawing/2014/main" id="{D1C3CD0C-E687-438C-92B4-93B00056378B}"/>
              </a:ext>
            </a:extLst>
          </p:cNvPr>
          <p:cNvSpPr/>
          <p:nvPr/>
        </p:nvSpPr>
        <p:spPr>
          <a:xfrm>
            <a:off x="10028953" y="2609862"/>
            <a:ext cx="785833" cy="75924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Graphic 23" descr="Upward trend">
            <a:extLst>
              <a:ext uri="{FF2B5EF4-FFF2-40B4-BE49-F238E27FC236}">
                <a16:creationId xmlns:a16="http://schemas.microsoft.com/office/drawing/2014/main" id="{5ED2581A-24DF-467E-804F-32A52B7485CA}"/>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126143" y="2677680"/>
            <a:ext cx="603504" cy="603504"/>
          </a:xfrm>
          <a:prstGeom prst="rect">
            <a:avLst/>
          </a:prstGeom>
        </p:spPr>
      </p:pic>
      <p:sp>
        <p:nvSpPr>
          <p:cNvPr id="25" name="Arrow: Down 24">
            <a:extLst>
              <a:ext uri="{FF2B5EF4-FFF2-40B4-BE49-F238E27FC236}">
                <a16:creationId xmlns:a16="http://schemas.microsoft.com/office/drawing/2014/main" id="{E17164C7-E612-452A-B5F5-1FBA7FDCA45A}"/>
              </a:ext>
            </a:extLst>
          </p:cNvPr>
          <p:cNvSpPr/>
          <p:nvPr/>
        </p:nvSpPr>
        <p:spPr>
          <a:xfrm rot="16200000">
            <a:off x="2483167" y="2722479"/>
            <a:ext cx="239294" cy="542283"/>
          </a:xfrm>
          <a:prstGeom prst="downArrow">
            <a:avLst/>
          </a:prstGeom>
          <a:no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Down 25">
            <a:extLst>
              <a:ext uri="{FF2B5EF4-FFF2-40B4-BE49-F238E27FC236}">
                <a16:creationId xmlns:a16="http://schemas.microsoft.com/office/drawing/2014/main" id="{DC5BCF56-82B3-48C3-9740-B76A5592E9CD}"/>
              </a:ext>
            </a:extLst>
          </p:cNvPr>
          <p:cNvSpPr/>
          <p:nvPr/>
        </p:nvSpPr>
        <p:spPr>
          <a:xfrm rot="16200000">
            <a:off x="9381178" y="2722479"/>
            <a:ext cx="239294" cy="542283"/>
          </a:xfrm>
          <a:prstGeom prst="downArrow">
            <a:avLst/>
          </a:prstGeom>
          <a:no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row: Down 26">
            <a:extLst>
              <a:ext uri="{FF2B5EF4-FFF2-40B4-BE49-F238E27FC236}">
                <a16:creationId xmlns:a16="http://schemas.microsoft.com/office/drawing/2014/main" id="{2CEBE19F-D969-4F65-A302-9AD30179CA76}"/>
              </a:ext>
            </a:extLst>
          </p:cNvPr>
          <p:cNvSpPr/>
          <p:nvPr/>
        </p:nvSpPr>
        <p:spPr>
          <a:xfrm rot="16200000">
            <a:off x="4348556" y="2699940"/>
            <a:ext cx="239294" cy="542283"/>
          </a:xfrm>
          <a:prstGeom prst="downArrow">
            <a:avLst/>
          </a:prstGeom>
          <a:no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row: Down 27">
            <a:extLst>
              <a:ext uri="{FF2B5EF4-FFF2-40B4-BE49-F238E27FC236}">
                <a16:creationId xmlns:a16="http://schemas.microsoft.com/office/drawing/2014/main" id="{17685C80-4832-4D81-AFE7-DB5D0B15C18F}"/>
              </a:ext>
            </a:extLst>
          </p:cNvPr>
          <p:cNvSpPr/>
          <p:nvPr/>
        </p:nvSpPr>
        <p:spPr>
          <a:xfrm rot="16200000">
            <a:off x="7471799" y="2699939"/>
            <a:ext cx="239294" cy="542283"/>
          </a:xfrm>
          <a:prstGeom prst="downArrow">
            <a:avLst/>
          </a:prstGeom>
          <a:noFill/>
          <a:ln w="19050">
            <a:solidFill>
              <a:schemeClr val="bg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7BD3D90F-98A0-46A7-AA52-39A4F57AEB64}"/>
              </a:ext>
            </a:extLst>
          </p:cNvPr>
          <p:cNvSpPr txBox="1"/>
          <p:nvPr/>
        </p:nvSpPr>
        <p:spPr>
          <a:xfrm>
            <a:off x="5767582" y="2650077"/>
            <a:ext cx="34598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a:t>
            </a:r>
          </a:p>
        </p:txBody>
      </p:sp>
      <p:sp>
        <p:nvSpPr>
          <p:cNvPr id="30" name="TextBox 29">
            <a:extLst>
              <a:ext uri="{FF2B5EF4-FFF2-40B4-BE49-F238E27FC236}">
                <a16:creationId xmlns:a16="http://schemas.microsoft.com/office/drawing/2014/main" id="{06D99A1A-7525-4A7D-8815-5B8A48B5AED1}"/>
              </a:ext>
            </a:extLst>
          </p:cNvPr>
          <p:cNvSpPr txBox="1"/>
          <p:nvPr/>
        </p:nvSpPr>
        <p:spPr>
          <a:xfrm>
            <a:off x="1078103" y="3497681"/>
            <a:ext cx="1203874"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Project stakeholders</a:t>
            </a:r>
          </a:p>
        </p:txBody>
      </p:sp>
      <p:sp>
        <p:nvSpPr>
          <p:cNvPr id="31" name="TextBox 30">
            <a:extLst>
              <a:ext uri="{FF2B5EF4-FFF2-40B4-BE49-F238E27FC236}">
                <a16:creationId xmlns:a16="http://schemas.microsoft.com/office/drawing/2014/main" id="{E6C3B06E-462D-40D4-8597-BB02AD5CDADC}"/>
              </a:ext>
            </a:extLst>
          </p:cNvPr>
          <p:cNvSpPr txBox="1"/>
          <p:nvPr/>
        </p:nvSpPr>
        <p:spPr>
          <a:xfrm>
            <a:off x="2919529" y="3497681"/>
            <a:ext cx="1203874"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Project definition</a:t>
            </a:r>
          </a:p>
        </p:txBody>
      </p:sp>
      <p:sp>
        <p:nvSpPr>
          <p:cNvPr id="32" name="TextBox 31">
            <a:extLst>
              <a:ext uri="{FF2B5EF4-FFF2-40B4-BE49-F238E27FC236}">
                <a16:creationId xmlns:a16="http://schemas.microsoft.com/office/drawing/2014/main" id="{4BE48D13-803D-4D96-94F0-DF2BEF70FC8A}"/>
              </a:ext>
            </a:extLst>
          </p:cNvPr>
          <p:cNvSpPr txBox="1"/>
          <p:nvPr/>
        </p:nvSpPr>
        <p:spPr>
          <a:xfrm>
            <a:off x="4870670" y="3497681"/>
            <a:ext cx="222250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Technical readiness and user readiness</a:t>
            </a:r>
          </a:p>
        </p:txBody>
      </p:sp>
      <p:sp>
        <p:nvSpPr>
          <p:cNvPr id="33" name="TextBox 32">
            <a:extLst>
              <a:ext uri="{FF2B5EF4-FFF2-40B4-BE49-F238E27FC236}">
                <a16:creationId xmlns:a16="http://schemas.microsoft.com/office/drawing/2014/main" id="{7114F204-F5A1-4C3F-914F-ECCE9D8BB3B5}"/>
              </a:ext>
            </a:extLst>
          </p:cNvPr>
          <p:cNvSpPr txBox="1"/>
          <p:nvPr/>
        </p:nvSpPr>
        <p:spPr>
          <a:xfrm>
            <a:off x="7763089" y="3497681"/>
            <a:ext cx="155958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Deployment and implementation</a:t>
            </a:r>
          </a:p>
        </p:txBody>
      </p:sp>
      <p:sp>
        <p:nvSpPr>
          <p:cNvPr id="34" name="TextBox 33">
            <a:extLst>
              <a:ext uri="{FF2B5EF4-FFF2-40B4-BE49-F238E27FC236}">
                <a16:creationId xmlns:a16="http://schemas.microsoft.com/office/drawing/2014/main" id="{C3EF9AED-BA0F-45E9-A0AE-DA74CB193375}"/>
              </a:ext>
            </a:extLst>
          </p:cNvPr>
          <p:cNvSpPr txBox="1"/>
          <p:nvPr/>
        </p:nvSpPr>
        <p:spPr>
          <a:xfrm>
            <a:off x="9642076" y="3497681"/>
            <a:ext cx="1559585"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Operational excellence</a:t>
            </a:r>
          </a:p>
        </p:txBody>
      </p:sp>
      <p:sp>
        <p:nvSpPr>
          <p:cNvPr id="35" name="Rectangle 34">
            <a:extLst>
              <a:ext uri="{FF2B5EF4-FFF2-40B4-BE49-F238E27FC236}">
                <a16:creationId xmlns:a16="http://schemas.microsoft.com/office/drawing/2014/main" id="{DA7A1AA8-F974-4DE3-97F0-7292829AAE11}"/>
              </a:ext>
            </a:extLst>
          </p:cNvPr>
          <p:cNvSpPr/>
          <p:nvPr/>
        </p:nvSpPr>
        <p:spPr>
          <a:xfrm>
            <a:off x="-1" y="5470793"/>
            <a:ext cx="12192000" cy="3416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2F2F2F"/>
                </a:solidFill>
                <a:effectLst/>
                <a:uLnTx/>
                <a:uFillTx/>
                <a:latin typeface="Segoe UI Semibold"/>
                <a:ea typeface="+mn-ea"/>
                <a:cs typeface="Segoe UI Semibold" panose="020B0502040204020203" pitchFamily="34" charset="0"/>
              </a:rPr>
              <a:t>Learn more at </a:t>
            </a:r>
            <a:r>
              <a:rPr kumimoji="0" lang="en-US" sz="1800" b="0" i="0" u="none" strike="noStrike" kern="1200" cap="none" spc="0" normalizeH="0" baseline="0" noProof="0">
                <a:ln>
                  <a:noFill/>
                </a:ln>
                <a:solidFill>
                  <a:srgbClr val="D93A03"/>
                </a:solidFill>
                <a:effectLst/>
                <a:uLnTx/>
                <a:uFillTx/>
                <a:latin typeface="Segoe UI Semibold"/>
                <a:ea typeface="+mn-ea"/>
                <a:cs typeface="+mn-cs"/>
                <a:hlinkClick r:id="rId15">
                  <a:extLst>
                    <a:ext uri="{A12FA001-AC4F-418D-AE19-62706E023703}">
                      <ahyp:hlinkClr xmlns:ahyp="http://schemas.microsoft.com/office/drawing/2018/hyperlinkcolor" val="tx"/>
                    </a:ext>
                  </a:extLst>
                </a:hlinkClick>
              </a:rPr>
              <a:t>aka.ms/SkypeToTeams</a:t>
            </a:r>
            <a:endParaRPr kumimoji="0" lang="en-US" sz="1800" b="0" i="0" u="none" strike="noStrike" kern="1200" cap="none" spc="0" normalizeH="0" baseline="0" noProof="0">
              <a:ln>
                <a:noFill/>
              </a:ln>
              <a:solidFill>
                <a:srgbClr val="D93A03"/>
              </a:solidFill>
              <a:effectLst/>
              <a:uLnTx/>
              <a:uFillTx/>
              <a:latin typeface="Segoe UI Semibold"/>
              <a:ea typeface="+mn-ea"/>
              <a:cs typeface="+mn-cs"/>
            </a:endParaRPr>
          </a:p>
        </p:txBody>
      </p:sp>
      <p:sp>
        <p:nvSpPr>
          <p:cNvPr id="36" name="Rectangle 35">
            <a:extLst>
              <a:ext uri="{FF2B5EF4-FFF2-40B4-BE49-F238E27FC236}">
                <a16:creationId xmlns:a16="http://schemas.microsoft.com/office/drawing/2014/main" id="{A943ED4D-53C1-4608-BEB0-C2CB6E4AB708}"/>
              </a:ext>
            </a:extLst>
          </p:cNvPr>
          <p:cNvSpPr/>
          <p:nvPr/>
        </p:nvSpPr>
        <p:spPr>
          <a:xfrm>
            <a:off x="941284" y="4315835"/>
            <a:ext cx="1590273" cy="6924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2F2F2F"/>
                </a:solidFill>
                <a:effectLst/>
                <a:uLnTx/>
                <a:uFillTx/>
                <a:latin typeface="Segoe UI"/>
                <a:ea typeface="+mn-ea"/>
                <a:cs typeface="+mn-cs"/>
              </a:rPr>
              <a:t>Gather the right sponsors and project team</a:t>
            </a:r>
          </a:p>
        </p:txBody>
      </p:sp>
      <p:sp>
        <p:nvSpPr>
          <p:cNvPr id="37" name="Rectangle 36">
            <a:extLst>
              <a:ext uri="{FF2B5EF4-FFF2-40B4-BE49-F238E27FC236}">
                <a16:creationId xmlns:a16="http://schemas.microsoft.com/office/drawing/2014/main" id="{16100B39-6B30-44C4-9755-C2FDE5A8D7A0}"/>
              </a:ext>
            </a:extLst>
          </p:cNvPr>
          <p:cNvSpPr/>
          <p:nvPr/>
        </p:nvSpPr>
        <p:spPr>
          <a:xfrm>
            <a:off x="2685823" y="4328243"/>
            <a:ext cx="1694753" cy="6924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2F2F2F"/>
                </a:solidFill>
                <a:effectLst/>
                <a:uLnTx/>
                <a:uFillTx/>
                <a:latin typeface="Segoe UI"/>
                <a:ea typeface="+mn-ea"/>
                <a:cs typeface="+mn-cs"/>
              </a:rPr>
              <a:t>Define your project scope, goals,</a:t>
            </a:r>
            <a:br>
              <a:rPr kumimoji="0" lang="en-US" sz="1300" b="0" i="0" u="none" strike="noStrike" kern="1200" cap="none" spc="0" normalizeH="0" baseline="0" noProof="0">
                <a:ln>
                  <a:noFill/>
                </a:ln>
                <a:solidFill>
                  <a:srgbClr val="2F2F2F"/>
                </a:solidFill>
                <a:effectLst/>
                <a:uLnTx/>
                <a:uFillTx/>
                <a:latin typeface="Segoe UI"/>
                <a:ea typeface="+mn-ea"/>
                <a:cs typeface="+mn-cs"/>
              </a:rPr>
            </a:br>
            <a:r>
              <a:rPr kumimoji="0" lang="en-US" sz="1300" b="0" i="0" u="none" strike="noStrike" kern="1200" cap="none" spc="0" normalizeH="0" baseline="0" noProof="0">
                <a:ln>
                  <a:noFill/>
                </a:ln>
                <a:solidFill>
                  <a:srgbClr val="2F2F2F"/>
                </a:solidFill>
                <a:effectLst/>
                <a:uLnTx/>
                <a:uFillTx/>
                <a:latin typeface="Segoe UI"/>
                <a:ea typeface="+mn-ea"/>
                <a:cs typeface="+mn-cs"/>
              </a:rPr>
              <a:t>and timeline</a:t>
            </a:r>
          </a:p>
        </p:txBody>
      </p:sp>
      <p:sp>
        <p:nvSpPr>
          <p:cNvPr id="38" name="Rectangle 37">
            <a:extLst>
              <a:ext uri="{FF2B5EF4-FFF2-40B4-BE49-F238E27FC236}">
                <a16:creationId xmlns:a16="http://schemas.microsoft.com/office/drawing/2014/main" id="{B79287B8-2680-407D-B22E-1521B69A2511}"/>
              </a:ext>
            </a:extLst>
          </p:cNvPr>
          <p:cNvSpPr/>
          <p:nvPr/>
        </p:nvSpPr>
        <p:spPr>
          <a:xfrm>
            <a:off x="4597064" y="4328243"/>
            <a:ext cx="1559585" cy="6924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2F2F2F"/>
                </a:solidFill>
                <a:effectLst/>
                <a:uLnTx/>
                <a:uFillTx/>
                <a:latin typeface="Segoe UI"/>
                <a:ea typeface="+mn-ea"/>
                <a:cs typeface="+mn-cs"/>
              </a:rPr>
              <a:t>Assess network readiness; </a:t>
            </a:r>
            <a:br>
              <a:rPr kumimoji="0" lang="en-US" sz="1300" b="0" i="0" u="none" strike="noStrike" kern="1200" cap="none" spc="0" normalizeH="0" baseline="0" noProof="0">
                <a:ln>
                  <a:noFill/>
                </a:ln>
                <a:solidFill>
                  <a:srgbClr val="2F2F2F"/>
                </a:solidFill>
                <a:effectLst/>
                <a:uLnTx/>
                <a:uFillTx/>
                <a:latin typeface="Segoe UI"/>
                <a:ea typeface="+mn-ea"/>
                <a:cs typeface="+mn-cs"/>
              </a:rPr>
            </a:br>
            <a:r>
              <a:rPr kumimoji="0" lang="en-US" sz="1300" b="0" i="0" u="none" strike="noStrike" kern="1200" cap="none" spc="0" normalizeH="0" baseline="0" noProof="0">
                <a:ln>
                  <a:noFill/>
                </a:ln>
                <a:solidFill>
                  <a:srgbClr val="2F2F2F"/>
                </a:solidFill>
                <a:effectLst/>
                <a:uLnTx/>
                <a:uFillTx/>
                <a:latin typeface="Segoe UI"/>
                <a:ea typeface="+mn-ea"/>
                <a:cs typeface="+mn-cs"/>
              </a:rPr>
              <a:t>test for quality</a:t>
            </a:r>
          </a:p>
        </p:txBody>
      </p:sp>
      <p:sp>
        <p:nvSpPr>
          <p:cNvPr id="39" name="Rectangle 38">
            <a:extLst>
              <a:ext uri="{FF2B5EF4-FFF2-40B4-BE49-F238E27FC236}">
                <a16:creationId xmlns:a16="http://schemas.microsoft.com/office/drawing/2014/main" id="{A10BC497-A5AD-49E8-94B5-2CD5AE5DA58F}"/>
              </a:ext>
            </a:extLst>
          </p:cNvPr>
          <p:cNvSpPr/>
          <p:nvPr/>
        </p:nvSpPr>
        <p:spPr>
          <a:xfrm>
            <a:off x="5960671" y="4315835"/>
            <a:ext cx="1607295" cy="6924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2F2F2F"/>
                </a:solidFill>
                <a:effectLst/>
                <a:uLnTx/>
                <a:uFillTx/>
                <a:latin typeface="Segoe UI"/>
                <a:ea typeface="+mn-ea"/>
                <a:cs typeface="+mn-cs"/>
              </a:rPr>
              <a:t>Assess user acceptance and design readiness</a:t>
            </a:r>
          </a:p>
        </p:txBody>
      </p:sp>
      <p:sp>
        <p:nvSpPr>
          <p:cNvPr id="40" name="Rectangle 39">
            <a:extLst>
              <a:ext uri="{FF2B5EF4-FFF2-40B4-BE49-F238E27FC236}">
                <a16:creationId xmlns:a16="http://schemas.microsoft.com/office/drawing/2014/main" id="{26A46BF7-F6B2-437D-9C35-FAD334296F89}"/>
              </a:ext>
            </a:extLst>
          </p:cNvPr>
          <p:cNvSpPr/>
          <p:nvPr/>
        </p:nvSpPr>
        <p:spPr>
          <a:xfrm>
            <a:off x="7747745" y="4336815"/>
            <a:ext cx="1590272" cy="6924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2F2F2F"/>
                </a:solidFill>
                <a:effectLst/>
                <a:uLnTx/>
                <a:uFillTx/>
                <a:latin typeface="Segoe UI"/>
                <a:ea typeface="+mn-ea"/>
                <a:cs typeface="+mn-cs"/>
              </a:rPr>
              <a:t>Implement pilot, coexist, and upgrade strategy</a:t>
            </a:r>
          </a:p>
        </p:txBody>
      </p:sp>
      <p:sp>
        <p:nvSpPr>
          <p:cNvPr id="41" name="Rectangle 40">
            <a:extLst>
              <a:ext uri="{FF2B5EF4-FFF2-40B4-BE49-F238E27FC236}">
                <a16:creationId xmlns:a16="http://schemas.microsoft.com/office/drawing/2014/main" id="{2B9F67A0-5C61-4434-B1D5-67400F1F6104}"/>
              </a:ext>
            </a:extLst>
          </p:cNvPr>
          <p:cNvSpPr/>
          <p:nvPr/>
        </p:nvSpPr>
        <p:spPr>
          <a:xfrm>
            <a:off x="9531028" y="4346611"/>
            <a:ext cx="1769792" cy="6924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2F2F2F"/>
                </a:solidFill>
                <a:effectLst/>
                <a:uLnTx/>
                <a:uFillTx/>
                <a:latin typeface="Segoe UI"/>
                <a:ea typeface="+mn-ea"/>
                <a:cs typeface="+mn-cs"/>
              </a:rPr>
              <a:t>Drive value through optimization and adoption growth</a:t>
            </a:r>
          </a:p>
        </p:txBody>
      </p:sp>
    </p:spTree>
    <p:extLst>
      <p:ext uri="{BB962C8B-B14F-4D97-AF65-F5344CB8AC3E}">
        <p14:creationId xmlns:p14="http://schemas.microsoft.com/office/powerpoint/2010/main" val="427171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par>
                          <p:cTn id="14" fill="hold">
                            <p:stCondLst>
                              <p:cond delay="500"/>
                            </p:stCondLst>
                            <p:childTnLst>
                              <p:par>
                                <p:cTn id="15" presetID="10" presetClass="entr" presetSubtype="0" fill="hold" nodeType="after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75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par>
                          <p:cTn id="27" fill="hold">
                            <p:stCondLst>
                              <p:cond delay="1750"/>
                            </p:stCondLst>
                            <p:childTnLst>
                              <p:par>
                                <p:cTn id="28" presetID="10" presetClass="entr" presetSubtype="0" fill="hold" nodeType="afterEffect">
                                  <p:stCondLst>
                                    <p:cond delay="75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75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childTnLst>
                          </p:cTn>
                        </p:par>
                        <p:par>
                          <p:cTn id="49" fill="hold">
                            <p:stCondLst>
                              <p:cond delay="3000"/>
                            </p:stCondLst>
                            <p:childTnLst>
                              <p:par>
                                <p:cTn id="50" presetID="10" presetClass="entr" presetSubtype="0" fill="hold" nodeType="afterEffect">
                                  <p:stCondLst>
                                    <p:cond delay="75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75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par>
                                <p:cTn id="59" presetID="10" presetClass="entr" presetSubtype="0" fill="hold" grpId="0" nodeType="withEffect">
                                  <p:stCondLst>
                                    <p:cond delay="75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4250"/>
                            </p:stCondLst>
                            <p:childTnLst>
                              <p:par>
                                <p:cTn id="63" presetID="10" presetClass="entr" presetSubtype="0" fill="hold" grpId="0" nodeType="afterEffect">
                                  <p:stCondLst>
                                    <p:cond delay="75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75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par>
                                <p:cTn id="69" presetID="10" presetClass="entr" presetSubtype="0" fill="hold" nodeType="withEffect">
                                  <p:stCondLst>
                                    <p:cond delay="75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75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grpId="0" nodeType="withEffect">
                                  <p:stCondLst>
                                    <p:cond delay="75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par>
                          <p:cTn id="78" fill="hold">
                            <p:stCondLst>
                              <p:cond delay="5500"/>
                            </p:stCondLst>
                            <p:childTnLst>
                              <p:par>
                                <p:cTn id="79" presetID="10" presetClass="entr" presetSubtype="0" fill="hold" grpId="0" nodeType="afterEffect">
                                  <p:stCondLst>
                                    <p:cond delay="750"/>
                                  </p:stCondLst>
                                  <p:childTnLst>
                                    <p:set>
                                      <p:cBhvr>
                                        <p:cTn id="80" dur="1" fill="hold">
                                          <p:stCondLst>
                                            <p:cond delay="0"/>
                                          </p:stCondLst>
                                        </p:cTn>
                                        <p:tgtEl>
                                          <p:spTgt spid="35"/>
                                        </p:tgtEl>
                                        <p:attrNameLst>
                                          <p:attrName>style.visibility</p:attrName>
                                        </p:attrNameLst>
                                      </p:cBhvr>
                                      <p:to>
                                        <p:strVal val="visible"/>
                                      </p:to>
                                    </p:set>
                                    <p:animEffect transition="in" filter="fade">
                                      <p:cBhvr>
                                        <p:cTn id="8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26" grpId="0" animBg="1"/>
      <p:bldP spid="27" grpId="0" animBg="1"/>
      <p:bldP spid="28" grpId="0" animBg="1"/>
      <p:bldP spid="29" grpId="0"/>
      <p:bldP spid="30" grpId="0"/>
      <p:bldP spid="31" grpId="0"/>
      <p:bldP spid="32" grpId="0"/>
      <p:bldP spid="33" grpId="0"/>
      <p:bldP spid="34" grpId="0"/>
      <p:bldP spid="35" grpId="0"/>
      <p:bldP spid="36" grpId="0"/>
      <p:bldP spid="37" grpId="0"/>
      <p:bldP spid="38" grpId="0"/>
      <p:bldP spid="39" grpId="0"/>
      <p:bldP spid="40" grpId="0"/>
      <p:bldP spid="4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tanding in front of a computer&#10;&#10;Description automatically generated">
            <a:extLst>
              <a:ext uri="{FF2B5EF4-FFF2-40B4-BE49-F238E27FC236}">
                <a16:creationId xmlns:a16="http://schemas.microsoft.com/office/drawing/2014/main" id="{F37213B3-068C-4EB8-85D7-383E76481020}"/>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a:stretch/>
        </p:blipFill>
        <p:spPr>
          <a:xfrm>
            <a:off x="215041" y="217483"/>
            <a:ext cx="3899136" cy="6423025"/>
          </a:xfrm>
          <a:prstGeom prst="rect">
            <a:avLst/>
          </a:prstGeom>
          <a:effectLst>
            <a:outerShdw blurRad="254000" algn="ctr" rotWithShape="0">
              <a:prstClr val="black">
                <a:alpha val="40000"/>
              </a:prstClr>
            </a:outerShdw>
          </a:effectLst>
        </p:spPr>
      </p:pic>
      <p:sp>
        <p:nvSpPr>
          <p:cNvPr id="2" name="Title 1">
            <a:extLst>
              <a:ext uri="{FF2B5EF4-FFF2-40B4-BE49-F238E27FC236}">
                <a16:creationId xmlns:a16="http://schemas.microsoft.com/office/drawing/2014/main" id="{773E33CC-739B-4470-BAF0-10AB06A8C352}"/>
              </a:ext>
            </a:extLst>
          </p:cNvPr>
          <p:cNvSpPr>
            <a:spLocks noGrp="1"/>
          </p:cNvSpPr>
          <p:nvPr>
            <p:ph type="title"/>
          </p:nvPr>
        </p:nvSpPr>
        <p:spPr>
          <a:xfrm>
            <a:off x="649656" y="3049985"/>
            <a:ext cx="3029907" cy="758022"/>
          </a:xfrm>
        </p:spPr>
        <p:txBody>
          <a:bodyPr tIns="0" anchor="ctr"/>
          <a:lstStyle/>
          <a:p>
            <a:pPr algn="ctr"/>
            <a:r>
              <a:rPr lang="en-US">
                <a:solidFill>
                  <a:schemeClr val="tx1"/>
                </a:solidFill>
              </a:rPr>
              <a:t>Design a user readiness strategy</a:t>
            </a:r>
          </a:p>
        </p:txBody>
      </p:sp>
      <p:grpSp>
        <p:nvGrpSpPr>
          <p:cNvPr id="4" name="Group 3">
            <a:extLst>
              <a:ext uri="{FF2B5EF4-FFF2-40B4-BE49-F238E27FC236}">
                <a16:creationId xmlns:a16="http://schemas.microsoft.com/office/drawing/2014/main" id="{30BF7FBD-26FB-4F92-8B25-5EB7E6CC7A7C}"/>
              </a:ext>
            </a:extLst>
          </p:cNvPr>
          <p:cNvGrpSpPr/>
          <p:nvPr/>
        </p:nvGrpSpPr>
        <p:grpSpPr>
          <a:xfrm>
            <a:off x="3958415" y="449864"/>
            <a:ext cx="8018544" cy="1361229"/>
            <a:chOff x="4367213" y="217483"/>
            <a:chExt cx="6357487" cy="1225220"/>
          </a:xfrm>
        </p:grpSpPr>
        <p:sp>
          <p:nvSpPr>
            <p:cNvPr id="39" name="Rectangle 38">
              <a:extLst>
                <a:ext uri="{FF2B5EF4-FFF2-40B4-BE49-F238E27FC236}">
                  <a16:creationId xmlns:a16="http://schemas.microsoft.com/office/drawing/2014/main" id="{DC39F83E-D63C-4D9C-87DD-77AF8BC04373}"/>
                </a:ext>
              </a:extLst>
            </p:cNvPr>
            <p:cNvSpPr/>
            <p:nvPr/>
          </p:nvSpPr>
          <p:spPr bwMode="auto">
            <a:xfrm>
              <a:off x="4367213" y="217483"/>
              <a:ext cx="6357487" cy="1225220"/>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243" rIns="182802"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600"/>
                </a:spcAft>
                <a:buClrTx/>
                <a:buSzTx/>
                <a:buFontTx/>
                <a:buNone/>
                <a:tabLst>
                  <a:tab pos="224097" algn="l"/>
                </a:tabLst>
                <a:defRPr/>
              </a:pPr>
              <a:r>
                <a:rPr kumimoji="0" lang="en-US" sz="1600" b="0" i="0" u="none" strike="noStrike" kern="1200" cap="none" spc="0" normalizeH="0" baseline="0" noProof="0">
                  <a:ln>
                    <a:noFill/>
                  </a:ln>
                  <a:solidFill>
                    <a:srgbClr val="282828"/>
                  </a:solidFill>
                  <a:effectLst/>
                  <a:uLnTx/>
                  <a:uFillTx/>
                  <a:latin typeface="Segoe UI Semibold"/>
                  <a:ea typeface="+mn-ea"/>
                  <a:cs typeface="+mn-cs"/>
                </a:rPr>
                <a:t>Define the value prop </a:t>
              </a:r>
              <a:r>
                <a:rPr kumimoji="0" lang="en-US" sz="1600" b="0" i="0" u="sng" strike="noStrike" kern="1200" cap="none" spc="0" normalizeH="0" baseline="0" noProof="0">
                  <a:ln>
                    <a:noFill/>
                  </a:ln>
                  <a:solidFill>
                    <a:srgbClr val="282828"/>
                  </a:solidFill>
                  <a:effectLst/>
                  <a:uLnTx/>
                  <a:uFillTx/>
                  <a:latin typeface="Segoe UI Semibold"/>
                  <a:ea typeface="+mn-ea"/>
                  <a:cs typeface="+mn-cs"/>
                </a:rPr>
                <a:t>for your end users</a:t>
              </a:r>
              <a:endParaRPr kumimoji="0" lang="en-US" sz="1600" b="0" i="0" u="none" strike="noStrike" kern="1200" cap="none" spc="0" normalizeH="0" baseline="0" noProof="0">
                <a:ln>
                  <a:noFill/>
                </a:ln>
                <a:solidFill>
                  <a:srgbClr val="282828"/>
                </a:solidFill>
                <a:effectLst/>
                <a:uLnTx/>
                <a:uFillTx/>
                <a:latin typeface="Segoe UI Semibold"/>
                <a:ea typeface="+mn-ea"/>
                <a:cs typeface="+mn-cs"/>
              </a:endParaRPr>
            </a:p>
            <a:p>
              <a:pPr marL="285750" marR="0" lvl="0" indent="-285750" algn="l" defTabSz="914367" rtl="0" eaLnBrk="1" fontAlgn="base" latinLnBrk="0" hangingPunct="1">
                <a:lnSpc>
                  <a:spcPct val="90000"/>
                </a:lnSpc>
                <a:spcBef>
                  <a:spcPct val="0"/>
                </a:spcBef>
                <a:spcAft>
                  <a:spcPts val="600"/>
                </a:spcAft>
                <a:buClrTx/>
                <a:buSzTx/>
                <a:buFont typeface="Arial" panose="020B0604020202020204" pitchFamily="34" charset="0"/>
                <a:buChar char="•"/>
                <a:tabLst>
                  <a:tab pos="224097" algn="l"/>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Understand relevant personas, use cases and usage scenarios </a:t>
              </a:r>
            </a:p>
            <a:p>
              <a:pPr marL="285750" marR="0" lvl="0" indent="-285750" algn="l" defTabSz="914367" rtl="0" eaLnBrk="1" fontAlgn="base" latinLnBrk="0" hangingPunct="1">
                <a:lnSpc>
                  <a:spcPct val="90000"/>
                </a:lnSpc>
                <a:spcBef>
                  <a:spcPct val="0"/>
                </a:spcBef>
                <a:spcAft>
                  <a:spcPts val="600"/>
                </a:spcAft>
                <a:buClrTx/>
                <a:buSzTx/>
                <a:buFont typeface="Arial" panose="020B0604020202020204" pitchFamily="34" charset="0"/>
                <a:buChar char="•"/>
                <a:tabLst>
                  <a:tab pos="224097" algn="l"/>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Business goals (increase productivity, save money) are NOT user goals </a:t>
              </a:r>
            </a:p>
            <a:p>
              <a:pPr marL="0" marR="0" lvl="0" indent="0" algn="l" defTabSz="914367" rtl="0" eaLnBrk="1" fontAlgn="base" latinLnBrk="0" hangingPunct="1">
                <a:lnSpc>
                  <a:spcPct val="90000"/>
                </a:lnSpc>
                <a:spcBef>
                  <a:spcPct val="0"/>
                </a:spcBef>
                <a:spcAft>
                  <a:spcPts val="3000"/>
                </a:spcAft>
                <a:buClrTx/>
                <a:buSzTx/>
                <a:buFontTx/>
                <a:buNone/>
                <a:tabLst>
                  <a:tab pos="224097" algn="l"/>
                </a:tabLst>
                <a:defRPr/>
              </a:pPr>
              <a:endParaRPr kumimoji="0" lang="en-US" sz="1600" b="0" i="0" u="sng" strike="noStrike" kern="1200" cap="none" spc="0" normalizeH="0" baseline="0" noProof="0">
                <a:ln>
                  <a:noFill/>
                </a:ln>
                <a:solidFill>
                  <a:srgbClr val="282828"/>
                </a:solidFill>
                <a:effectLst/>
                <a:uLnTx/>
                <a:uFillTx/>
                <a:latin typeface="Segoe UI Semibold"/>
                <a:ea typeface="+mn-ea"/>
                <a:cs typeface="+mn-cs"/>
              </a:endParaRPr>
            </a:p>
          </p:txBody>
        </p:sp>
        <p:sp>
          <p:nvSpPr>
            <p:cNvPr id="66" name="Rectangle 65">
              <a:extLst>
                <a:ext uri="{FF2B5EF4-FFF2-40B4-BE49-F238E27FC236}">
                  <a16:creationId xmlns:a16="http://schemas.microsoft.com/office/drawing/2014/main" id="{EA3480C3-BD0D-4020-B581-8FE5B3959DB5}"/>
                </a:ext>
              </a:extLst>
            </p:cNvPr>
            <p:cNvSpPr/>
            <p:nvPr/>
          </p:nvSpPr>
          <p:spPr bwMode="auto">
            <a:xfrm>
              <a:off x="4367213" y="217483"/>
              <a:ext cx="383151" cy="12252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3000"/>
                </a:spcAft>
                <a:buClrTx/>
                <a:buSzTx/>
                <a:buFontTx/>
                <a:buNone/>
                <a:tabLst>
                  <a:tab pos="224097" algn="l"/>
                </a:tabLst>
                <a:defRPr/>
              </a:pPr>
              <a:r>
                <a:rPr kumimoji="0" lang="en-US" sz="20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1</a:t>
              </a:r>
            </a:p>
          </p:txBody>
        </p:sp>
      </p:grpSp>
      <p:grpSp>
        <p:nvGrpSpPr>
          <p:cNvPr id="6" name="Group 5">
            <a:extLst>
              <a:ext uri="{FF2B5EF4-FFF2-40B4-BE49-F238E27FC236}">
                <a16:creationId xmlns:a16="http://schemas.microsoft.com/office/drawing/2014/main" id="{4C640CA1-1775-470D-B1C7-F5187CAAAB18}"/>
              </a:ext>
            </a:extLst>
          </p:cNvPr>
          <p:cNvGrpSpPr/>
          <p:nvPr/>
        </p:nvGrpSpPr>
        <p:grpSpPr>
          <a:xfrm>
            <a:off x="3958415" y="1988803"/>
            <a:ext cx="8018544" cy="1361229"/>
            <a:chOff x="4367213" y="1516934"/>
            <a:chExt cx="6357487" cy="1225220"/>
          </a:xfrm>
        </p:grpSpPr>
        <p:sp>
          <p:nvSpPr>
            <p:cNvPr id="55" name="Rectangle 54">
              <a:extLst>
                <a:ext uri="{FF2B5EF4-FFF2-40B4-BE49-F238E27FC236}">
                  <a16:creationId xmlns:a16="http://schemas.microsoft.com/office/drawing/2014/main" id="{4521628D-6B65-49A9-87FF-F219FAF3A75E}"/>
                </a:ext>
              </a:extLst>
            </p:cNvPr>
            <p:cNvSpPr/>
            <p:nvPr/>
          </p:nvSpPr>
          <p:spPr bwMode="auto">
            <a:xfrm>
              <a:off x="4367213" y="1516934"/>
              <a:ext cx="6357487" cy="1225220"/>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243" rIns="182802"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600"/>
                </a:spcAft>
                <a:buClrTx/>
                <a:buSzTx/>
                <a:buFontTx/>
                <a:buNone/>
                <a:tabLst>
                  <a:tab pos="224097" algn="l"/>
                </a:tabLst>
                <a:defRPr/>
              </a:pPr>
              <a:r>
                <a:rPr kumimoji="0" lang="en-US" sz="1600" b="0" i="0" u="none" strike="noStrike" kern="1200" cap="none" spc="0" normalizeH="0" baseline="0" noProof="0">
                  <a:ln>
                    <a:noFill/>
                  </a:ln>
                  <a:solidFill>
                    <a:srgbClr val="282828"/>
                  </a:solidFill>
                  <a:effectLst/>
                  <a:uLnTx/>
                  <a:uFillTx/>
                  <a:latin typeface="Segoe UI Semibold"/>
                  <a:ea typeface="+mn-ea"/>
                  <a:cs typeface="+mn-cs"/>
                </a:rPr>
                <a:t>Assess users’ propensity to change</a:t>
              </a:r>
            </a:p>
            <a:p>
              <a:pPr marL="285750" marR="0" lvl="0" indent="-285750" algn="l" defTabSz="914367" rtl="0" eaLnBrk="1" fontAlgn="base" latinLnBrk="0" hangingPunct="1">
                <a:lnSpc>
                  <a:spcPct val="90000"/>
                </a:lnSpc>
                <a:spcBef>
                  <a:spcPct val="0"/>
                </a:spcBef>
                <a:spcAft>
                  <a:spcPts val="600"/>
                </a:spcAft>
                <a:buClrTx/>
                <a:buSzTx/>
                <a:buFont typeface="Arial" panose="020B0604020202020204" pitchFamily="34" charset="0"/>
                <a:buChar char="•"/>
                <a:tabLst>
                  <a:tab pos="224097" algn="l"/>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How much change is happening?</a:t>
              </a:r>
            </a:p>
            <a:p>
              <a:pPr marL="285750" marR="0" lvl="0" indent="-285750" algn="l" defTabSz="914367" rtl="0" eaLnBrk="1" fontAlgn="base" latinLnBrk="0" hangingPunct="1">
                <a:lnSpc>
                  <a:spcPct val="90000"/>
                </a:lnSpc>
                <a:spcBef>
                  <a:spcPct val="0"/>
                </a:spcBef>
                <a:spcAft>
                  <a:spcPts val="600"/>
                </a:spcAft>
                <a:buClrTx/>
                <a:buSzTx/>
                <a:buFont typeface="Arial" panose="020B0604020202020204" pitchFamily="34" charset="0"/>
                <a:buChar char="•"/>
                <a:tabLst>
                  <a:tab pos="224097" algn="l"/>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What is your organizational change culture?</a:t>
              </a:r>
            </a:p>
            <a:p>
              <a:pPr marL="742933" marR="0" lvl="1" indent="-285750" algn="l" defTabSz="914367" rtl="0" eaLnBrk="1" fontAlgn="base" latinLnBrk="0" hangingPunct="1">
                <a:lnSpc>
                  <a:spcPct val="90000"/>
                </a:lnSpc>
                <a:spcBef>
                  <a:spcPct val="0"/>
                </a:spcBef>
                <a:spcAft>
                  <a:spcPts val="3000"/>
                </a:spcAft>
                <a:buClrTx/>
                <a:buSzTx/>
                <a:buFont typeface="Arial" panose="020B0604020202020204" pitchFamily="34" charset="0"/>
                <a:buChar char="•"/>
                <a:tabLst>
                  <a:tab pos="224097" algn="l"/>
                </a:tabLst>
                <a:defRPr/>
              </a:pPr>
              <a:endParaRPr kumimoji="0" lang="en-US" sz="1600" b="0" i="0" u="none" strike="noStrike" kern="1200" cap="none" spc="0" normalizeH="0" baseline="0" noProof="0">
                <a:ln>
                  <a:noFill/>
                </a:ln>
                <a:solidFill>
                  <a:srgbClr val="282828"/>
                </a:solidFill>
                <a:effectLst/>
                <a:uLnTx/>
                <a:uFillTx/>
                <a:latin typeface="Segoe UI Semibold"/>
                <a:ea typeface="+mn-ea"/>
                <a:cs typeface="+mn-cs"/>
              </a:endParaRPr>
            </a:p>
          </p:txBody>
        </p:sp>
        <p:sp>
          <p:nvSpPr>
            <p:cNvPr id="67" name="Rectangle 66">
              <a:extLst>
                <a:ext uri="{FF2B5EF4-FFF2-40B4-BE49-F238E27FC236}">
                  <a16:creationId xmlns:a16="http://schemas.microsoft.com/office/drawing/2014/main" id="{915E8C00-23AA-49B2-BDE3-557A068AC67B}"/>
                </a:ext>
              </a:extLst>
            </p:cNvPr>
            <p:cNvSpPr/>
            <p:nvPr/>
          </p:nvSpPr>
          <p:spPr bwMode="auto">
            <a:xfrm>
              <a:off x="4367213" y="1516934"/>
              <a:ext cx="383151" cy="12252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3000"/>
                </a:spcAft>
                <a:buClrTx/>
                <a:buSzTx/>
                <a:buFontTx/>
                <a:buNone/>
                <a:tabLst>
                  <a:tab pos="224097" algn="l"/>
                </a:tabLst>
                <a:defRPr/>
              </a:pPr>
              <a:r>
                <a:rPr kumimoji="0" lang="en-US" sz="20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2</a:t>
              </a:r>
            </a:p>
          </p:txBody>
        </p:sp>
      </p:grpSp>
      <p:grpSp>
        <p:nvGrpSpPr>
          <p:cNvPr id="9" name="Group 8">
            <a:extLst>
              <a:ext uri="{FF2B5EF4-FFF2-40B4-BE49-F238E27FC236}">
                <a16:creationId xmlns:a16="http://schemas.microsoft.com/office/drawing/2014/main" id="{DD9F58F2-B5D6-4DA8-8777-63C240FFD566}"/>
              </a:ext>
            </a:extLst>
          </p:cNvPr>
          <p:cNvGrpSpPr/>
          <p:nvPr/>
        </p:nvGrpSpPr>
        <p:grpSpPr>
          <a:xfrm>
            <a:off x="3958415" y="3527742"/>
            <a:ext cx="8018544" cy="1361229"/>
            <a:chOff x="4367213" y="2816386"/>
            <a:chExt cx="6357487" cy="1225220"/>
          </a:xfrm>
        </p:grpSpPr>
        <p:sp>
          <p:nvSpPr>
            <p:cNvPr id="56" name="Rectangle 55">
              <a:extLst>
                <a:ext uri="{FF2B5EF4-FFF2-40B4-BE49-F238E27FC236}">
                  <a16:creationId xmlns:a16="http://schemas.microsoft.com/office/drawing/2014/main" id="{386E51F6-1BB1-48AA-8D4B-0345BC3FBE6B}"/>
                </a:ext>
              </a:extLst>
            </p:cNvPr>
            <p:cNvSpPr/>
            <p:nvPr/>
          </p:nvSpPr>
          <p:spPr bwMode="auto">
            <a:xfrm>
              <a:off x="4367213" y="2816386"/>
              <a:ext cx="6357487" cy="1225220"/>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243" rIns="182802"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600"/>
                </a:spcAft>
                <a:buClrTx/>
                <a:buSzTx/>
                <a:buFontTx/>
                <a:buNone/>
                <a:tabLst>
                  <a:tab pos="224097" algn="l"/>
                </a:tabLst>
                <a:defRPr/>
              </a:pPr>
              <a:r>
                <a:rPr kumimoji="0" lang="en-US" sz="1600" b="0" i="0" u="none" strike="noStrike" kern="1200" cap="none" spc="0" normalizeH="0" baseline="0" noProof="0">
                  <a:ln>
                    <a:noFill/>
                  </a:ln>
                  <a:solidFill>
                    <a:srgbClr val="282828"/>
                  </a:solidFill>
                  <a:effectLst/>
                  <a:uLnTx/>
                  <a:uFillTx/>
                  <a:latin typeface="Segoe UI Semibold"/>
                  <a:ea typeface="+mn-ea"/>
                  <a:cs typeface="+mn-cs"/>
                </a:rPr>
                <a:t>Identify the relevant readiness channels</a:t>
              </a:r>
            </a:p>
            <a:p>
              <a:pPr marL="285750" marR="0" lvl="0" indent="-285750" algn="l" defTabSz="914367" rtl="0" eaLnBrk="1" fontAlgn="base" latinLnBrk="0" hangingPunct="1">
                <a:lnSpc>
                  <a:spcPct val="90000"/>
                </a:lnSpc>
                <a:spcBef>
                  <a:spcPct val="0"/>
                </a:spcBef>
                <a:spcAft>
                  <a:spcPts val="600"/>
                </a:spcAft>
                <a:buClrTx/>
                <a:buSzTx/>
                <a:buFont typeface="Arial" panose="020B0604020202020204" pitchFamily="34" charset="0"/>
                <a:buChar char="•"/>
                <a:tabLst>
                  <a:tab pos="224097" algn="l"/>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Awareness, training </a:t>
              </a:r>
              <a:r>
                <a:rPr kumimoji="0" lang="en-US" sz="1600" b="0" i="0" u="sng" strike="noStrike" kern="1200" cap="none" spc="0" normalizeH="0" baseline="0" noProof="0">
                  <a:ln>
                    <a:noFill/>
                  </a:ln>
                  <a:solidFill>
                    <a:srgbClr val="282828"/>
                  </a:solidFill>
                  <a:effectLst/>
                  <a:uLnTx/>
                  <a:uFillTx/>
                  <a:latin typeface="Segoe UI"/>
                  <a:ea typeface="+mn-ea"/>
                  <a:cs typeface="+mn-cs"/>
                </a:rPr>
                <a:t>and</a:t>
              </a:r>
              <a:r>
                <a:rPr kumimoji="0" lang="en-US" sz="1600" b="0" i="0" u="none" strike="noStrike" kern="1200" cap="none" spc="0" normalizeH="0" baseline="0" noProof="0">
                  <a:ln>
                    <a:noFill/>
                  </a:ln>
                  <a:solidFill>
                    <a:srgbClr val="282828"/>
                  </a:solidFill>
                  <a:effectLst/>
                  <a:uLnTx/>
                  <a:uFillTx/>
                  <a:latin typeface="Segoe UI"/>
                  <a:ea typeface="+mn-ea"/>
                  <a:cs typeface="+mn-cs"/>
                </a:rPr>
                <a:t> support</a:t>
              </a:r>
            </a:p>
            <a:p>
              <a:pPr marL="285750" marR="0" lvl="0" indent="-285750" algn="l" defTabSz="914367" rtl="0" eaLnBrk="1" fontAlgn="base" latinLnBrk="0" hangingPunct="1">
                <a:lnSpc>
                  <a:spcPct val="90000"/>
                </a:lnSpc>
                <a:spcBef>
                  <a:spcPct val="0"/>
                </a:spcBef>
                <a:spcAft>
                  <a:spcPts val="600"/>
                </a:spcAft>
                <a:buClrTx/>
                <a:buSzTx/>
                <a:buFont typeface="Arial" panose="020B0604020202020204" pitchFamily="34" charset="0"/>
                <a:buChar char="•"/>
                <a:tabLst>
                  <a:tab pos="224097" algn="l"/>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Communicate early. Don’t wait for completion of technical readiness </a:t>
              </a:r>
            </a:p>
          </p:txBody>
        </p:sp>
        <p:sp>
          <p:nvSpPr>
            <p:cNvPr id="68" name="Rectangle 67">
              <a:extLst>
                <a:ext uri="{FF2B5EF4-FFF2-40B4-BE49-F238E27FC236}">
                  <a16:creationId xmlns:a16="http://schemas.microsoft.com/office/drawing/2014/main" id="{5B3B0EF9-E0F1-4FB6-9983-34DA2922084F}"/>
                </a:ext>
              </a:extLst>
            </p:cNvPr>
            <p:cNvSpPr/>
            <p:nvPr/>
          </p:nvSpPr>
          <p:spPr bwMode="auto">
            <a:xfrm>
              <a:off x="4367213" y="2816386"/>
              <a:ext cx="383151" cy="12252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3000"/>
                </a:spcAft>
                <a:buClrTx/>
                <a:buSzTx/>
                <a:buFontTx/>
                <a:buNone/>
                <a:tabLst>
                  <a:tab pos="224097" algn="l"/>
                </a:tabLst>
                <a:defRPr/>
              </a:pPr>
              <a:r>
                <a:rPr kumimoji="0" lang="en-US" sz="20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3</a:t>
              </a:r>
            </a:p>
          </p:txBody>
        </p:sp>
      </p:grpSp>
      <p:grpSp>
        <p:nvGrpSpPr>
          <p:cNvPr id="11" name="Group 10">
            <a:extLst>
              <a:ext uri="{FF2B5EF4-FFF2-40B4-BE49-F238E27FC236}">
                <a16:creationId xmlns:a16="http://schemas.microsoft.com/office/drawing/2014/main" id="{F3DADB53-3CFE-4EE2-8B1F-E0D84A041422}"/>
              </a:ext>
            </a:extLst>
          </p:cNvPr>
          <p:cNvGrpSpPr/>
          <p:nvPr/>
        </p:nvGrpSpPr>
        <p:grpSpPr>
          <a:xfrm>
            <a:off x="3958415" y="5066680"/>
            <a:ext cx="8018544" cy="1361229"/>
            <a:chOff x="4367213" y="4115837"/>
            <a:chExt cx="6357487" cy="1225220"/>
          </a:xfrm>
        </p:grpSpPr>
        <p:sp>
          <p:nvSpPr>
            <p:cNvPr id="57" name="Rectangle 56">
              <a:extLst>
                <a:ext uri="{FF2B5EF4-FFF2-40B4-BE49-F238E27FC236}">
                  <a16:creationId xmlns:a16="http://schemas.microsoft.com/office/drawing/2014/main" id="{AE28EA4D-10A2-4BC4-8E60-96BF8457A12E}"/>
                </a:ext>
              </a:extLst>
            </p:cNvPr>
            <p:cNvSpPr/>
            <p:nvPr/>
          </p:nvSpPr>
          <p:spPr bwMode="auto">
            <a:xfrm>
              <a:off x="4367213" y="4115837"/>
              <a:ext cx="6357487" cy="1225220"/>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243" rIns="182802" bIns="146243"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ts val="600"/>
                </a:spcAft>
                <a:buClrTx/>
                <a:buSzTx/>
                <a:buFontTx/>
                <a:buNone/>
                <a:tabLst>
                  <a:tab pos="224097" algn="l"/>
                </a:tabLst>
                <a:defRPr/>
              </a:pPr>
              <a:r>
                <a:rPr kumimoji="0" lang="en-US" sz="1600" b="0" i="0" u="none" strike="noStrike" kern="1200" cap="none" spc="0" normalizeH="0" baseline="0" noProof="0">
                  <a:ln>
                    <a:noFill/>
                  </a:ln>
                  <a:solidFill>
                    <a:srgbClr val="282828"/>
                  </a:solidFill>
                  <a:effectLst/>
                  <a:uLnTx/>
                  <a:uFillTx/>
                  <a:latin typeface="Segoe UI Semibold"/>
                  <a:ea typeface="+mn-ea"/>
                  <a:cs typeface="+mn-cs"/>
                </a:rPr>
                <a:t>Build and implement your readiness plan</a:t>
              </a:r>
            </a:p>
            <a:p>
              <a:pPr marL="285750" marR="0" lvl="0" indent="-285750" algn="l" defTabSz="914367" rtl="0" eaLnBrk="1" fontAlgn="base" latinLnBrk="0" hangingPunct="1">
                <a:lnSpc>
                  <a:spcPct val="90000"/>
                </a:lnSpc>
                <a:spcBef>
                  <a:spcPct val="0"/>
                </a:spcBef>
                <a:spcAft>
                  <a:spcPts val="600"/>
                </a:spcAft>
                <a:buClrTx/>
                <a:buSzTx/>
                <a:buFont typeface="Arial" panose="020B0604020202020204" pitchFamily="34" charset="0"/>
                <a:buChar char="•"/>
                <a:tabLst>
                  <a:tab pos="224097" algn="l"/>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Utilize steps 1-3 to inform your plan</a:t>
              </a:r>
            </a:p>
            <a:p>
              <a:pPr marL="285750" marR="0" lvl="0" indent="-285750" algn="l" defTabSz="914367" rtl="0" eaLnBrk="1" fontAlgn="base" latinLnBrk="0" hangingPunct="1">
                <a:lnSpc>
                  <a:spcPct val="90000"/>
                </a:lnSpc>
                <a:spcBef>
                  <a:spcPct val="0"/>
                </a:spcBef>
                <a:spcAft>
                  <a:spcPts val="600"/>
                </a:spcAft>
                <a:buClrTx/>
                <a:buSzTx/>
                <a:buFont typeface="Arial" panose="020B0604020202020204" pitchFamily="34" charset="0"/>
                <a:buChar char="•"/>
                <a:tabLst>
                  <a:tab pos="224097" algn="l"/>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Align back with your technical team and project lead </a:t>
              </a:r>
            </a:p>
          </p:txBody>
        </p:sp>
        <p:sp>
          <p:nvSpPr>
            <p:cNvPr id="69" name="Rectangle 68">
              <a:extLst>
                <a:ext uri="{FF2B5EF4-FFF2-40B4-BE49-F238E27FC236}">
                  <a16:creationId xmlns:a16="http://schemas.microsoft.com/office/drawing/2014/main" id="{3A571591-86CA-4296-AFF0-AF285555D489}"/>
                </a:ext>
              </a:extLst>
            </p:cNvPr>
            <p:cNvSpPr/>
            <p:nvPr/>
          </p:nvSpPr>
          <p:spPr bwMode="auto">
            <a:xfrm>
              <a:off x="4367213" y="4115837"/>
              <a:ext cx="383151" cy="12252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3000"/>
                </a:spcAft>
                <a:buClrTx/>
                <a:buSzTx/>
                <a:buFontTx/>
                <a:buNone/>
                <a:tabLst>
                  <a:tab pos="224097" algn="l"/>
                </a:tabLst>
                <a:defRPr/>
              </a:pPr>
              <a:r>
                <a:rPr kumimoji="0" lang="en-US" sz="20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4</a:t>
              </a:r>
            </a:p>
          </p:txBody>
        </p:sp>
      </p:grpSp>
    </p:spTree>
    <p:extLst>
      <p:ext uri="{BB962C8B-B14F-4D97-AF65-F5344CB8AC3E}">
        <p14:creationId xmlns:p14="http://schemas.microsoft.com/office/powerpoint/2010/main" val="20675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0-#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1000" fill="hold"/>
                                        <p:tgtEl>
                                          <p:spTgt spid="11"/>
                                        </p:tgtEl>
                                        <p:attrNameLst>
                                          <p:attrName>ppt_x</p:attrName>
                                        </p:attrNameLst>
                                      </p:cBhvr>
                                      <p:tavLst>
                                        <p:tav tm="0">
                                          <p:val>
                                            <p:strVal val="0-#ppt_w/2"/>
                                          </p:val>
                                        </p:tav>
                                        <p:tav tm="100000">
                                          <p:val>
                                            <p:strVal val="#ppt_x"/>
                                          </p:val>
                                        </p:tav>
                                      </p:tavLst>
                                    </p:anim>
                                    <p:anim calcmode="lin" valueType="num">
                                      <p:cBhvr additive="base">
                                        <p:cTn id="2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83590" y="2094708"/>
            <a:ext cx="3737710" cy="2893100"/>
          </a:xfrm>
        </p:spPr>
        <p:txBody>
          <a:bodyPr/>
          <a:lstStyle/>
          <a:p>
            <a:r>
              <a:rPr lang="en-US"/>
              <a:t>Implement your upgrade plan</a:t>
            </a:r>
            <a:br>
              <a:rPr lang="en-US"/>
            </a:br>
            <a:r>
              <a:rPr lang="en-US" sz="2000">
                <a:solidFill>
                  <a:schemeClr val="accent3"/>
                </a:solidFill>
              </a:rPr>
              <a:t>Important! </a:t>
            </a:r>
            <a:r>
              <a:rPr lang="en-US" sz="2000"/>
              <a:t>Ground users in Teams first to help facilitate your upgrade over time</a:t>
            </a:r>
            <a:br>
              <a:rPr lang="en-US"/>
            </a:br>
            <a:br>
              <a:rPr lang="en-US" sz="2000"/>
            </a:br>
            <a:endParaRPr lang="en-US"/>
          </a:p>
        </p:txBody>
      </p:sp>
      <p:cxnSp>
        <p:nvCxnSpPr>
          <p:cNvPr id="6" name="Straight Connector 5">
            <a:extLst>
              <a:ext uri="{FF2B5EF4-FFF2-40B4-BE49-F238E27FC236}">
                <a16:creationId xmlns:a16="http://schemas.microsoft.com/office/drawing/2014/main" id="{972C58DB-D6A5-4074-ADA3-37C45E2BFC04}"/>
              </a:ext>
            </a:extLst>
          </p:cNvPr>
          <p:cNvCxnSpPr>
            <a:cxnSpLocks/>
          </p:cNvCxnSpPr>
          <p:nvPr/>
        </p:nvCxnSpPr>
        <p:spPr>
          <a:xfrm>
            <a:off x="5066122" y="275745"/>
            <a:ext cx="0" cy="6915150"/>
          </a:xfrm>
          <a:prstGeom prst="line">
            <a:avLst/>
          </a:prstGeom>
          <a:ln w="3810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F29FD38-3AD6-467F-8094-42B49F4DAD79}"/>
              </a:ext>
            </a:extLst>
          </p:cNvPr>
          <p:cNvSpPr/>
          <p:nvPr/>
        </p:nvSpPr>
        <p:spPr bwMode="auto">
          <a:xfrm>
            <a:off x="4216630" y="2845926"/>
            <a:ext cx="1717639" cy="1717639"/>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147"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 name="Group 10">
            <a:extLst>
              <a:ext uri="{FF2B5EF4-FFF2-40B4-BE49-F238E27FC236}">
                <a16:creationId xmlns:a16="http://schemas.microsoft.com/office/drawing/2014/main" id="{23007F10-60FE-43DB-8658-189F7F9C109B}"/>
              </a:ext>
            </a:extLst>
          </p:cNvPr>
          <p:cNvGrpSpPr/>
          <p:nvPr/>
        </p:nvGrpSpPr>
        <p:grpSpPr>
          <a:xfrm>
            <a:off x="4216630" y="4875549"/>
            <a:ext cx="1717639" cy="1717639"/>
            <a:chOff x="8279227" y="1748198"/>
            <a:chExt cx="2838090" cy="2838090"/>
          </a:xfrm>
        </p:grpSpPr>
        <p:sp>
          <p:nvSpPr>
            <p:cNvPr id="12" name="Oval 11">
              <a:extLst>
                <a:ext uri="{FF2B5EF4-FFF2-40B4-BE49-F238E27FC236}">
                  <a16:creationId xmlns:a16="http://schemas.microsoft.com/office/drawing/2014/main" id="{984A4C02-8117-4ABF-B27D-7E6C48448933}"/>
                </a:ext>
              </a:extLst>
            </p:cNvPr>
            <p:cNvSpPr/>
            <p:nvPr/>
          </p:nvSpPr>
          <p:spPr bwMode="auto">
            <a:xfrm>
              <a:off x="8279227" y="1748198"/>
              <a:ext cx="2838090" cy="283809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147"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 name="Picture 12" descr="A person sitting at a table&#10;&#10;Description automatically generated">
              <a:extLst>
                <a:ext uri="{FF2B5EF4-FFF2-40B4-BE49-F238E27FC236}">
                  <a16:creationId xmlns:a16="http://schemas.microsoft.com/office/drawing/2014/main" id="{C7F600D2-5ED9-43AE-A2FA-62BC74B75FF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420359" y="1893981"/>
              <a:ext cx="2551176" cy="2551176"/>
            </a:xfrm>
            <a:prstGeom prst="ellipse">
              <a:avLst/>
            </a:prstGeom>
          </p:spPr>
        </p:pic>
      </p:grpSp>
      <p:grpSp>
        <p:nvGrpSpPr>
          <p:cNvPr id="14" name="Group 13">
            <a:extLst>
              <a:ext uri="{FF2B5EF4-FFF2-40B4-BE49-F238E27FC236}">
                <a16:creationId xmlns:a16="http://schemas.microsoft.com/office/drawing/2014/main" id="{81C7E8BA-52FD-4399-BA6F-FB336AD6DEB9}"/>
              </a:ext>
            </a:extLst>
          </p:cNvPr>
          <p:cNvGrpSpPr/>
          <p:nvPr/>
        </p:nvGrpSpPr>
        <p:grpSpPr>
          <a:xfrm>
            <a:off x="4216630" y="816302"/>
            <a:ext cx="1717639" cy="3659033"/>
            <a:chOff x="772286" y="1748198"/>
            <a:chExt cx="2838090" cy="6045895"/>
          </a:xfrm>
        </p:grpSpPr>
        <p:sp>
          <p:nvSpPr>
            <p:cNvPr id="15" name="Oval 14">
              <a:extLst>
                <a:ext uri="{FF2B5EF4-FFF2-40B4-BE49-F238E27FC236}">
                  <a16:creationId xmlns:a16="http://schemas.microsoft.com/office/drawing/2014/main" id="{39741747-7667-4647-876A-2F7466A2D233}"/>
                </a:ext>
              </a:extLst>
            </p:cNvPr>
            <p:cNvSpPr/>
            <p:nvPr/>
          </p:nvSpPr>
          <p:spPr bwMode="auto">
            <a:xfrm>
              <a:off x="772286" y="1748198"/>
              <a:ext cx="2838090" cy="2838090"/>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147"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6" name="Picture 15" descr="A person standing in front of a building&#10;&#10;Description automatically generated">
              <a:extLst>
                <a:ext uri="{FF2B5EF4-FFF2-40B4-BE49-F238E27FC236}">
                  <a16:creationId xmlns:a16="http://schemas.microsoft.com/office/drawing/2014/main" id="{E362EADE-B8FA-4FE7-B0DD-151110AE3BC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18069" y="5247568"/>
              <a:ext cx="2546525" cy="2546525"/>
            </a:xfrm>
            <a:prstGeom prst="ellipse">
              <a:avLst/>
            </a:prstGeom>
          </p:spPr>
        </p:pic>
      </p:grpSp>
      <p:sp>
        <p:nvSpPr>
          <p:cNvPr id="18" name="Rectangle 17">
            <a:extLst>
              <a:ext uri="{FF2B5EF4-FFF2-40B4-BE49-F238E27FC236}">
                <a16:creationId xmlns:a16="http://schemas.microsoft.com/office/drawing/2014/main" id="{23CD615C-AC58-41B1-B8E3-B7BBF6F191A6}"/>
              </a:ext>
            </a:extLst>
          </p:cNvPr>
          <p:cNvSpPr/>
          <p:nvPr/>
        </p:nvSpPr>
        <p:spPr bwMode="auto">
          <a:xfrm>
            <a:off x="6096000" y="816302"/>
            <a:ext cx="5999567" cy="17176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82880" rIns="179259" bIns="179285"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600"/>
              </a:spcAft>
              <a:buClrTx/>
              <a:buSzTx/>
              <a:buFontTx/>
              <a:buNone/>
              <a:tabLst/>
              <a:defRPr/>
            </a:pPr>
            <a:r>
              <a:rPr kumimoji="0" lang="en-US" sz="1800" b="0" i="0" u="none" strike="noStrike" kern="1200" cap="all" spc="300" normalizeH="0" baseline="0" noProof="0" dirty="0">
                <a:ln>
                  <a:noFill/>
                </a:ln>
                <a:solidFill>
                  <a:srgbClr val="0078D4"/>
                </a:solidFill>
                <a:effectLst/>
                <a:uLnTx/>
                <a:uFillTx/>
                <a:latin typeface="Segoe UI Semibold"/>
                <a:ea typeface="Segoe UI" pitchFamily="34" charset="0"/>
                <a:cs typeface="Segoe UI" pitchFamily="34" charset="0"/>
              </a:rPr>
              <a:t>pilot</a:t>
            </a:r>
          </a:p>
          <a:p>
            <a:pPr marL="285750" marR="0" lvl="1" indent="-285750" algn="l" defTabSz="914367" rtl="0" eaLnBrk="1" fontAlgn="auto" latinLnBrk="0" hangingPunct="1">
              <a:lnSpc>
                <a:spcPct val="100000"/>
              </a:lnSpc>
              <a:spcBef>
                <a:spcPts val="0"/>
              </a:spcBef>
              <a:spcAft>
                <a:spcPts val="80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Opportunity to validate both technical and user readiness</a:t>
            </a:r>
          </a:p>
          <a:p>
            <a:pPr marL="285750" marR="0" lvl="1" indent="-285750" algn="l" defTabSz="914367" rtl="0" eaLnBrk="1" fontAlgn="auto" latinLnBrk="0" hangingPunct="1">
              <a:lnSpc>
                <a:spcPct val="100000"/>
              </a:lnSpc>
              <a:spcBef>
                <a:spcPts val="0"/>
              </a:spcBef>
              <a:spcAft>
                <a:spcPts val="80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Be a formal effort with a defined test plan and clear go/no-go goals</a:t>
            </a:r>
          </a:p>
          <a:p>
            <a:pPr marL="285750" marR="0" lvl="1" indent="-285750" algn="l" defTabSz="914367" rtl="0" eaLnBrk="1" fontAlgn="auto" latinLnBrk="0" hangingPunct="1">
              <a:lnSpc>
                <a:spcPct val="100000"/>
              </a:lnSpc>
              <a:spcBef>
                <a:spcPts val="0"/>
              </a:spcBef>
              <a:spcAft>
                <a:spcPts val="80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Include a good representation of your user base</a:t>
            </a:r>
          </a:p>
        </p:txBody>
      </p:sp>
      <p:sp>
        <p:nvSpPr>
          <p:cNvPr id="19" name="Rectangle 18">
            <a:extLst>
              <a:ext uri="{FF2B5EF4-FFF2-40B4-BE49-F238E27FC236}">
                <a16:creationId xmlns:a16="http://schemas.microsoft.com/office/drawing/2014/main" id="{EF51B840-63FA-4D21-B174-7AE9A61B8961}"/>
              </a:ext>
            </a:extLst>
          </p:cNvPr>
          <p:cNvSpPr/>
          <p:nvPr/>
        </p:nvSpPr>
        <p:spPr bwMode="auto">
          <a:xfrm>
            <a:off x="6096000" y="2845926"/>
            <a:ext cx="5999567" cy="17176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82880" rIns="179259" bIns="179285"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600"/>
              </a:spcAft>
              <a:buClrTx/>
              <a:buSzTx/>
              <a:buFontTx/>
              <a:buNone/>
              <a:tabLst/>
              <a:defRPr/>
            </a:pPr>
            <a:r>
              <a:rPr kumimoji="0" lang="en-US" sz="1800" b="0" i="0" u="none" strike="noStrike" kern="1200" cap="all" spc="300" normalizeH="0" baseline="0" noProof="0">
                <a:ln>
                  <a:noFill/>
                </a:ln>
                <a:solidFill>
                  <a:srgbClr val="0078D4"/>
                </a:solidFill>
                <a:effectLst/>
                <a:uLnTx/>
                <a:uFillTx/>
                <a:latin typeface="Segoe UI Semibold"/>
                <a:ea typeface="Segoe UI" pitchFamily="34" charset="0"/>
                <a:cs typeface="Segoe UI" pitchFamily="34" charset="0"/>
              </a:rPr>
              <a:t>coexist</a:t>
            </a:r>
          </a:p>
          <a:p>
            <a:pPr marL="285750" marR="0" lvl="1" indent="-285750" algn="l" defTabSz="914367" rtl="0" eaLnBrk="1" fontAlgn="auto" latinLnBrk="0" hangingPunct="1">
              <a:lnSpc>
                <a:spcPct val="100000"/>
              </a:lnSpc>
              <a:spcBef>
                <a:spcPts val="0"/>
              </a:spcBef>
              <a:spcAft>
                <a:spcPts val="8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Running Skype for Business and Teams together in your environment</a:t>
            </a:r>
          </a:p>
          <a:p>
            <a:pPr marL="285750" marR="0" lvl="1" indent="-285750" algn="l" defTabSz="914367" rtl="0" eaLnBrk="1" fontAlgn="auto" latinLnBrk="0" hangingPunct="1">
              <a:lnSpc>
                <a:spcPct val="100000"/>
              </a:lnSpc>
              <a:spcBef>
                <a:spcPts val="0"/>
              </a:spcBef>
              <a:spcAft>
                <a:spcPts val="8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Several upgrade approaches (modes) to meet your organization’s needs</a:t>
            </a:r>
          </a:p>
        </p:txBody>
      </p:sp>
      <p:sp>
        <p:nvSpPr>
          <p:cNvPr id="20" name="Rectangle 19">
            <a:extLst>
              <a:ext uri="{FF2B5EF4-FFF2-40B4-BE49-F238E27FC236}">
                <a16:creationId xmlns:a16="http://schemas.microsoft.com/office/drawing/2014/main" id="{AFC35686-2AA1-45BA-AED9-994E9F8DAFB1}"/>
              </a:ext>
            </a:extLst>
          </p:cNvPr>
          <p:cNvSpPr/>
          <p:nvPr/>
        </p:nvSpPr>
        <p:spPr bwMode="auto">
          <a:xfrm>
            <a:off x="6096000" y="4875549"/>
            <a:ext cx="5999567" cy="17176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82880" rIns="179259" bIns="179285"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600"/>
              </a:spcAft>
              <a:buClrTx/>
              <a:buSzTx/>
              <a:buFontTx/>
              <a:buNone/>
              <a:tabLst/>
              <a:defRPr/>
            </a:pPr>
            <a:r>
              <a:rPr kumimoji="0" lang="en-US" sz="1800" b="0" i="0" u="none" strike="noStrike" kern="1200" cap="all" spc="300" normalizeH="0" baseline="0" noProof="0">
                <a:ln>
                  <a:noFill/>
                </a:ln>
                <a:solidFill>
                  <a:srgbClr val="0078D4"/>
                </a:solidFill>
                <a:effectLst/>
                <a:uLnTx/>
                <a:uFillTx/>
                <a:latin typeface="Segoe UI Semibold"/>
                <a:ea typeface="Segoe UI" pitchFamily="34" charset="0"/>
                <a:cs typeface="Segoe UI" pitchFamily="34" charset="0"/>
              </a:rPr>
              <a:t>upgrade</a:t>
            </a:r>
          </a:p>
          <a:p>
            <a:pPr marL="285750" marR="0" lvl="1" indent="-285750" algn="l" defTabSz="914367" rtl="0" eaLnBrk="1" fontAlgn="auto" latinLnBrk="0" hangingPunct="1">
              <a:lnSpc>
                <a:spcPct val="100000"/>
              </a:lnSpc>
              <a:spcBef>
                <a:spcPts val="0"/>
              </a:spcBef>
              <a:spcAft>
                <a:spcPts val="8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Moving users and your tenant to Teams only mode</a:t>
            </a:r>
          </a:p>
          <a:p>
            <a:pPr marL="285750" marR="0" lvl="1" indent="-285750" algn="l" defTabSz="914367" rtl="0" eaLnBrk="1" fontAlgn="auto" latinLnBrk="0" hangingPunct="1">
              <a:lnSpc>
                <a:spcPct val="100000"/>
              </a:lnSpc>
              <a:spcBef>
                <a:spcPts val="0"/>
              </a:spcBef>
              <a:spcAft>
                <a:spcPts val="8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Phased approach enables you to pause/mitigate if needed</a:t>
            </a:r>
          </a:p>
          <a:p>
            <a:pPr marL="285750" marR="0" lvl="1" indent="-285750" algn="l" defTabSz="914367" rtl="0" eaLnBrk="1" fontAlgn="auto" latinLnBrk="0" hangingPunct="1">
              <a:lnSpc>
                <a:spcPct val="100000"/>
              </a:lnSpc>
              <a:spcBef>
                <a:spcPts val="0"/>
              </a:spcBef>
              <a:spcAft>
                <a:spcPts val="8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Maintain momentum once you begin to alleviate users in too many modes</a:t>
            </a:r>
          </a:p>
          <a:p>
            <a:pPr marL="285750" marR="0" lvl="1" indent="-285750" algn="l" defTabSz="914367" rtl="0" eaLnBrk="1" fontAlgn="auto" latinLnBrk="0" hangingPunct="1">
              <a:lnSpc>
                <a:spcPct val="100000"/>
              </a:lnSpc>
              <a:spcBef>
                <a:spcPts val="0"/>
              </a:spcBef>
              <a:spcAft>
                <a:spcPts val="800"/>
              </a:spcAft>
              <a:buClrTx/>
              <a:buSzPct val="90000"/>
              <a:buFont typeface="Wingdings" panose="05000000000000000000" pitchFamily="2" charset="2"/>
              <a:buChar char="§"/>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pic>
        <p:nvPicPr>
          <p:cNvPr id="10" name="Picture 9" descr="A group of people sitting at a table&#10;&#10;Description automatically generated">
            <a:extLst>
              <a:ext uri="{FF2B5EF4-FFF2-40B4-BE49-F238E27FC236}">
                <a16:creationId xmlns:a16="http://schemas.microsoft.com/office/drawing/2014/main" id="{690F788F-4A8A-4A33-95A8-6A48DE826BD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02044" y="903123"/>
            <a:ext cx="1543996" cy="1543996"/>
          </a:xfrm>
          <a:prstGeom prst="ellipse">
            <a:avLst/>
          </a:prstGeom>
        </p:spPr>
      </p:pic>
    </p:spTree>
    <p:extLst>
      <p:ext uri="{BB962C8B-B14F-4D97-AF65-F5344CB8AC3E}">
        <p14:creationId xmlns:p14="http://schemas.microsoft.com/office/powerpoint/2010/main" val="22627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0"/>
          </p:nvPr>
        </p:nvSpPr>
        <p:spPr>
          <a:xfrm>
            <a:off x="269240" y="1189177"/>
            <a:ext cx="11655078" cy="3730252"/>
          </a:xfrm>
        </p:spPr>
        <p:txBody>
          <a:bodyPr/>
          <a:lstStyle/>
          <a:p>
            <a:r>
              <a:rPr lang="en-US" sz="3600" dirty="0"/>
              <a:t>What is upgrade</a:t>
            </a:r>
          </a:p>
          <a:p>
            <a:r>
              <a:rPr lang="en-US" sz="3600" dirty="0"/>
              <a:t>Planning your path to Teams</a:t>
            </a:r>
          </a:p>
          <a:p>
            <a:r>
              <a:rPr lang="en-US" sz="3600" dirty="0"/>
              <a:t>Experiences in coexistence</a:t>
            </a:r>
          </a:p>
          <a:p>
            <a:r>
              <a:rPr lang="en-US" sz="3600" dirty="0"/>
              <a:t>Managing coexistence and upgrade</a:t>
            </a:r>
          </a:p>
          <a:p>
            <a:r>
              <a:rPr lang="en-US" sz="3600" dirty="0"/>
              <a:t>Planning</a:t>
            </a:r>
          </a:p>
          <a:p>
            <a:r>
              <a:rPr lang="en-US" sz="3600" dirty="0"/>
              <a:t>Q &amp; A</a:t>
            </a:r>
          </a:p>
        </p:txBody>
      </p:sp>
    </p:spTree>
    <p:extLst>
      <p:ext uri="{BB962C8B-B14F-4D97-AF65-F5344CB8AC3E}">
        <p14:creationId xmlns:p14="http://schemas.microsoft.com/office/powerpoint/2010/main" val="19686847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chemeClr val="tx1"/>
                </a:solidFill>
              </a:rPr>
              <a:t>Establish your operational plan</a:t>
            </a:r>
          </a:p>
        </p:txBody>
      </p:sp>
      <p:graphicFrame>
        <p:nvGraphicFramePr>
          <p:cNvPr id="3" name="Text Placeholder 1">
            <a:extLst>
              <a:ext uri="{FF2B5EF4-FFF2-40B4-BE49-F238E27FC236}">
                <a16:creationId xmlns:a16="http://schemas.microsoft.com/office/drawing/2014/main" id="{F642361F-B502-4024-AFB3-862F1AAA7D61}"/>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315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B29F-4C0F-4749-A739-AA991057881E}"/>
              </a:ext>
            </a:extLst>
          </p:cNvPr>
          <p:cNvSpPr>
            <a:spLocks noGrp="1"/>
          </p:cNvSpPr>
          <p:nvPr>
            <p:ph type="title"/>
          </p:nvPr>
        </p:nvSpPr>
        <p:spPr/>
        <p:txBody>
          <a:bodyPr/>
          <a:lstStyle/>
          <a:p>
            <a:r>
              <a:rPr lang="en-US" dirty="0"/>
              <a:t>Lessons Learned</a:t>
            </a:r>
          </a:p>
        </p:txBody>
      </p:sp>
      <p:sp>
        <p:nvSpPr>
          <p:cNvPr id="3" name="Content Placeholder 2">
            <a:extLst>
              <a:ext uri="{FF2B5EF4-FFF2-40B4-BE49-F238E27FC236}">
                <a16:creationId xmlns:a16="http://schemas.microsoft.com/office/drawing/2014/main" id="{F92C8FFF-574A-4C4C-97A2-8D9775A2881B}"/>
              </a:ext>
            </a:extLst>
          </p:cNvPr>
          <p:cNvSpPr>
            <a:spLocks noGrp="1"/>
          </p:cNvSpPr>
          <p:nvPr>
            <p:ph idx="1"/>
          </p:nvPr>
        </p:nvSpPr>
        <p:spPr>
          <a:xfrm>
            <a:off x="584981" y="1426263"/>
            <a:ext cx="11376864" cy="5044971"/>
          </a:xfrm>
        </p:spPr>
        <p:txBody>
          <a:bodyPr/>
          <a:lstStyle/>
          <a:p>
            <a:pPr marL="342900" indent="-342900">
              <a:spcBef>
                <a:spcPts val="1872"/>
              </a:spcBef>
              <a:buFontTx/>
              <a:buChar char="-"/>
            </a:pPr>
            <a:r>
              <a:rPr lang="en-US" sz="2400" dirty="0"/>
              <a:t>Interop User Expectations</a:t>
            </a:r>
            <a:br>
              <a:rPr lang="en-US" sz="2400" dirty="0"/>
            </a:br>
            <a:r>
              <a:rPr lang="en-US" sz="2400" dirty="0"/>
              <a:t>- Migrations not in logical user groups</a:t>
            </a:r>
            <a:br>
              <a:rPr lang="en-US" sz="2400" dirty="0"/>
            </a:br>
            <a:r>
              <a:rPr lang="en-US" sz="2400" dirty="0"/>
              <a:t>- Under estimating the user change (It’s not an upgrade!!!)</a:t>
            </a:r>
            <a:br>
              <a:rPr lang="en-US" sz="2400" dirty="0"/>
            </a:br>
            <a:r>
              <a:rPr lang="en-US" sz="2400" dirty="0"/>
              <a:t>- Under estimating policy implications</a:t>
            </a:r>
            <a:br>
              <a:rPr lang="en-US" sz="2400" dirty="0"/>
            </a:br>
            <a:r>
              <a:rPr lang="en-US" sz="2400" dirty="0"/>
              <a:t>- Under estimating Team creation sprawl</a:t>
            </a:r>
            <a:br>
              <a:rPr lang="en-US" sz="2400" dirty="0"/>
            </a:br>
            <a:r>
              <a:rPr lang="en-US" sz="2400" dirty="0"/>
              <a:t>- Under estimating Calling Features in SfB vs Teams</a:t>
            </a:r>
            <a:br>
              <a:rPr lang="en-US" sz="2400" dirty="0"/>
            </a:br>
            <a:r>
              <a:rPr lang="en-US" sz="2400" dirty="0"/>
              <a:t>- Federation (contacts, presence, confusion around guests)</a:t>
            </a:r>
            <a:br>
              <a:rPr lang="en-US" sz="2400" dirty="0"/>
            </a:br>
            <a:br>
              <a:rPr lang="en-US" sz="2400" dirty="0"/>
            </a:br>
            <a:r>
              <a:rPr lang="en-US" sz="2400" dirty="0"/>
              <a:t>- ** Register Teams as default app for SIP and Tel Protocol</a:t>
            </a:r>
            <a:br>
              <a:rPr lang="en-US" sz="2400" dirty="0"/>
            </a:br>
            <a:r>
              <a:rPr lang="en-US" sz="2400" dirty="0"/>
              <a:t>- ** Attendee/Presenter Rights</a:t>
            </a:r>
            <a:br>
              <a:rPr lang="en-US" sz="2400" dirty="0"/>
            </a:br>
            <a:r>
              <a:rPr lang="en-US" sz="2400" dirty="0"/>
              <a:t>- SfB Meeting Join Experience changes for Teams Only Users (Public Preview)</a:t>
            </a:r>
            <a:br>
              <a:rPr lang="en-US" sz="2400" dirty="0"/>
            </a:br>
            <a:r>
              <a:rPr lang="en-US" sz="2400" dirty="0"/>
              <a:t>- Share desktop from Web App (Public Preview)</a:t>
            </a:r>
          </a:p>
          <a:p>
            <a:pPr>
              <a:spcBef>
                <a:spcPts val="1872"/>
              </a:spcBef>
            </a:pPr>
            <a:r>
              <a:rPr lang="en-US" sz="2400" dirty="0"/>
              <a:t>** Announced at Ignite</a:t>
            </a:r>
          </a:p>
        </p:txBody>
      </p:sp>
    </p:spTree>
    <p:extLst>
      <p:ext uri="{BB962C8B-B14F-4D97-AF65-F5344CB8AC3E}">
        <p14:creationId xmlns:p14="http://schemas.microsoft.com/office/powerpoint/2010/main" val="10841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8461" y="572530"/>
            <a:ext cx="11655078" cy="3730252"/>
          </a:xfrm>
        </p:spPr>
        <p:txBody>
          <a:bodyPr/>
          <a:lstStyle/>
          <a:p>
            <a:r>
              <a:rPr lang="en-US" sz="3600" dirty="0"/>
              <a:t>Like This Content</a:t>
            </a:r>
          </a:p>
          <a:p>
            <a:endParaRPr lang="en-US" sz="3600" dirty="0"/>
          </a:p>
          <a:p>
            <a:r>
              <a:rPr lang="en-US" sz="3600" dirty="0"/>
              <a:t>Teams Users Group Meetings</a:t>
            </a:r>
          </a:p>
          <a:p>
            <a:r>
              <a:rPr lang="en-US" sz="3600" dirty="0">
                <a:hlinkClick r:id="rId2"/>
              </a:rPr>
              <a:t>https://www.meetup.com/MNTeams/</a:t>
            </a:r>
            <a:endParaRPr lang="en-US" sz="3600" dirty="0"/>
          </a:p>
          <a:p>
            <a:endParaRPr lang="en-US" sz="3600" dirty="0"/>
          </a:p>
          <a:p>
            <a:r>
              <a:rPr lang="en-US" sz="3600" dirty="0"/>
              <a:t>Next Meeting: December 19</a:t>
            </a:r>
            <a:r>
              <a:rPr lang="en-US" sz="3600" baseline="30000" dirty="0"/>
              <a:t>th</a:t>
            </a:r>
            <a:r>
              <a:rPr lang="en-US" sz="3600" dirty="0"/>
              <a:t> at 9:00 AM / MTC</a:t>
            </a:r>
          </a:p>
        </p:txBody>
      </p:sp>
    </p:spTree>
    <p:extLst>
      <p:ext uri="{BB962C8B-B14F-4D97-AF65-F5344CB8AC3E}">
        <p14:creationId xmlns:p14="http://schemas.microsoft.com/office/powerpoint/2010/main" val="5538029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26765"/>
            <a:ext cx="11655840" cy="899665"/>
          </a:xfrm>
        </p:spPr>
        <p:txBody>
          <a:bodyPr/>
          <a:lstStyle/>
          <a:p>
            <a:r>
              <a:rPr lang="en-US" dirty="0"/>
              <a:t>What’s New in the Community</a:t>
            </a:r>
          </a:p>
        </p:txBody>
      </p:sp>
    </p:spTree>
    <p:extLst>
      <p:ext uri="{BB962C8B-B14F-4D97-AF65-F5344CB8AC3E}">
        <p14:creationId xmlns:p14="http://schemas.microsoft.com/office/powerpoint/2010/main" val="12297842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D31617-51AE-4C74-A5F7-8E01F0C28803}"/>
              </a:ext>
            </a:extLst>
          </p:cNvPr>
          <p:cNvSpPr>
            <a:spLocks noGrp="1"/>
          </p:cNvSpPr>
          <p:nvPr>
            <p:ph type="body" sz="quarter" idx="10"/>
          </p:nvPr>
        </p:nvSpPr>
        <p:spPr>
          <a:xfrm>
            <a:off x="5016751" y="1189495"/>
            <a:ext cx="6906010" cy="4529445"/>
          </a:xfrm>
        </p:spPr>
        <p:txBody>
          <a:bodyPr/>
          <a:lstStyle/>
          <a:p>
            <a:r>
              <a:rPr lang="en-US" dirty="0"/>
              <a:t>Lee Ford, PowerShell leveraging </a:t>
            </a:r>
            <a:r>
              <a:rPr lang="en-US" dirty="0" err="1"/>
              <a:t>GraphAPI</a:t>
            </a:r>
            <a:r>
              <a:rPr lang="en-US" dirty="0"/>
              <a:t> tool to manage teams</a:t>
            </a:r>
          </a:p>
          <a:p>
            <a:endParaRPr lang="en-US" dirty="0"/>
          </a:p>
          <a:p>
            <a:r>
              <a:rPr lang="en-US" dirty="0">
                <a:hlinkClick r:id="rId2"/>
              </a:rPr>
              <a:t>https://www.lee-ford.co.uk/teams-admin-tool/</a:t>
            </a:r>
            <a:endParaRPr lang="en-US" dirty="0"/>
          </a:p>
          <a:p>
            <a:endParaRPr lang="en-US" dirty="0"/>
          </a:p>
          <a:p>
            <a:r>
              <a:rPr lang="en-US" dirty="0"/>
              <a:t>Backup, Restore and Move </a:t>
            </a:r>
            <a:r>
              <a:rPr lang="en-US"/>
              <a:t>Between Tenants</a:t>
            </a:r>
            <a:endParaRPr lang="en-US" dirty="0"/>
          </a:p>
        </p:txBody>
      </p:sp>
      <p:sp>
        <p:nvSpPr>
          <p:cNvPr id="3" name="Title 2">
            <a:extLst>
              <a:ext uri="{FF2B5EF4-FFF2-40B4-BE49-F238E27FC236}">
                <a16:creationId xmlns:a16="http://schemas.microsoft.com/office/drawing/2014/main" id="{5410FD90-9BDF-4FF5-B9BE-A1844C2710B4}"/>
              </a:ext>
            </a:extLst>
          </p:cNvPr>
          <p:cNvSpPr>
            <a:spLocks noGrp="1"/>
          </p:cNvSpPr>
          <p:nvPr>
            <p:ph type="title"/>
          </p:nvPr>
        </p:nvSpPr>
        <p:spPr>
          <a:xfrm>
            <a:off x="5019070" y="289957"/>
            <a:ext cx="6906010" cy="899537"/>
          </a:xfrm>
        </p:spPr>
        <p:txBody>
          <a:bodyPr/>
          <a:lstStyle/>
          <a:p>
            <a:r>
              <a:rPr lang="en-US" dirty="0" err="1"/>
              <a:t>TeamsAdminTool</a:t>
            </a:r>
            <a:endParaRPr lang="en-US" dirty="0"/>
          </a:p>
        </p:txBody>
      </p:sp>
      <p:pic>
        <p:nvPicPr>
          <p:cNvPr id="2052" name="Picture 4" descr="TeamsAdminTool">
            <a:extLst>
              <a:ext uri="{FF2B5EF4-FFF2-40B4-BE49-F238E27FC236}">
                <a16:creationId xmlns:a16="http://schemas.microsoft.com/office/drawing/2014/main" id="{6C9F85F0-9C8D-49B0-B533-3299F7B82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83" y="376020"/>
            <a:ext cx="4695627" cy="3240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475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D31617-51AE-4C74-A5F7-8E01F0C28803}"/>
              </a:ext>
            </a:extLst>
          </p:cNvPr>
          <p:cNvSpPr>
            <a:spLocks noGrp="1"/>
          </p:cNvSpPr>
          <p:nvPr>
            <p:ph type="body" sz="quarter" idx="10"/>
          </p:nvPr>
        </p:nvSpPr>
        <p:spPr>
          <a:xfrm>
            <a:off x="5016751" y="1189495"/>
            <a:ext cx="6906010" cy="4312206"/>
          </a:xfrm>
        </p:spPr>
        <p:txBody>
          <a:bodyPr/>
          <a:lstStyle/>
          <a:p>
            <a:r>
              <a:rPr lang="en-US" dirty="0"/>
              <a:t>Mark Vale, MVP, PowerShell tool to determine last message, file posted</a:t>
            </a:r>
          </a:p>
          <a:p>
            <a:endParaRPr lang="en-US" dirty="0"/>
          </a:p>
          <a:p>
            <a:r>
              <a:rPr lang="en-US" dirty="0"/>
              <a:t>https://blog.valeconsulting.co.uk/2019/05/16/unused-teams-audit-warning-with-microsoft-teams-graph-api/</a:t>
            </a:r>
          </a:p>
        </p:txBody>
      </p:sp>
      <p:sp>
        <p:nvSpPr>
          <p:cNvPr id="3" name="Title 2">
            <a:extLst>
              <a:ext uri="{FF2B5EF4-FFF2-40B4-BE49-F238E27FC236}">
                <a16:creationId xmlns:a16="http://schemas.microsoft.com/office/drawing/2014/main" id="{5410FD90-9BDF-4FF5-B9BE-A1844C2710B4}"/>
              </a:ext>
            </a:extLst>
          </p:cNvPr>
          <p:cNvSpPr>
            <a:spLocks noGrp="1"/>
          </p:cNvSpPr>
          <p:nvPr>
            <p:ph type="title"/>
          </p:nvPr>
        </p:nvSpPr>
        <p:spPr>
          <a:xfrm>
            <a:off x="5019070" y="289957"/>
            <a:ext cx="6906010" cy="899537"/>
          </a:xfrm>
        </p:spPr>
        <p:txBody>
          <a:bodyPr/>
          <a:lstStyle/>
          <a:p>
            <a:r>
              <a:rPr lang="en-US" dirty="0"/>
              <a:t>Unused Teams</a:t>
            </a:r>
          </a:p>
        </p:txBody>
      </p:sp>
      <p:pic>
        <p:nvPicPr>
          <p:cNvPr id="4" name="Picture 3">
            <a:extLst>
              <a:ext uri="{FF2B5EF4-FFF2-40B4-BE49-F238E27FC236}">
                <a16:creationId xmlns:a16="http://schemas.microsoft.com/office/drawing/2014/main" id="{414D123C-64ED-4C9B-B382-AD9FF56BA9EE}"/>
              </a:ext>
            </a:extLst>
          </p:cNvPr>
          <p:cNvPicPr>
            <a:picLocks noChangeAspect="1"/>
          </p:cNvPicPr>
          <p:nvPr/>
        </p:nvPicPr>
        <p:blipFill>
          <a:blip r:embed="rId2"/>
          <a:stretch>
            <a:fillRect/>
          </a:stretch>
        </p:blipFill>
        <p:spPr>
          <a:xfrm>
            <a:off x="266921" y="463359"/>
            <a:ext cx="4574656" cy="726135"/>
          </a:xfrm>
          <a:prstGeom prst="rect">
            <a:avLst/>
          </a:prstGeom>
        </p:spPr>
      </p:pic>
      <p:pic>
        <p:nvPicPr>
          <p:cNvPr id="5" name="Picture 4">
            <a:extLst>
              <a:ext uri="{FF2B5EF4-FFF2-40B4-BE49-F238E27FC236}">
                <a16:creationId xmlns:a16="http://schemas.microsoft.com/office/drawing/2014/main" id="{77A7EC82-5EEA-4232-9CAF-2A13D2EBA8AE}"/>
              </a:ext>
            </a:extLst>
          </p:cNvPr>
          <p:cNvPicPr>
            <a:picLocks noChangeAspect="1"/>
          </p:cNvPicPr>
          <p:nvPr/>
        </p:nvPicPr>
        <p:blipFill>
          <a:blip r:embed="rId3"/>
          <a:stretch>
            <a:fillRect/>
          </a:stretch>
        </p:blipFill>
        <p:spPr>
          <a:xfrm>
            <a:off x="266922" y="1189494"/>
            <a:ext cx="4574701" cy="1850647"/>
          </a:xfrm>
          <a:prstGeom prst="rect">
            <a:avLst/>
          </a:prstGeom>
        </p:spPr>
      </p:pic>
    </p:spTree>
    <p:extLst>
      <p:ext uri="{BB962C8B-B14F-4D97-AF65-F5344CB8AC3E}">
        <p14:creationId xmlns:p14="http://schemas.microsoft.com/office/powerpoint/2010/main" val="36738172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0837E5-2EF8-40F0-BF7E-D162FEF26A41}"/>
              </a:ext>
            </a:extLst>
          </p:cNvPr>
          <p:cNvSpPr>
            <a:spLocks noGrp="1"/>
          </p:cNvSpPr>
          <p:nvPr>
            <p:ph type="title"/>
          </p:nvPr>
        </p:nvSpPr>
        <p:spPr/>
        <p:txBody>
          <a:bodyPr/>
          <a:lstStyle/>
          <a:p>
            <a:r>
              <a:rPr lang="en-US" dirty="0"/>
              <a:t>The next big thing…</a:t>
            </a:r>
          </a:p>
        </p:txBody>
      </p:sp>
      <p:pic>
        <p:nvPicPr>
          <p:cNvPr id="4" name="Picture 3">
            <a:extLst>
              <a:ext uri="{FF2B5EF4-FFF2-40B4-BE49-F238E27FC236}">
                <a16:creationId xmlns:a16="http://schemas.microsoft.com/office/drawing/2014/main" id="{ABFC89AB-D57B-4133-9BB3-211A2C0A2328}"/>
              </a:ext>
            </a:extLst>
          </p:cNvPr>
          <p:cNvPicPr>
            <a:picLocks noChangeAspect="1"/>
          </p:cNvPicPr>
          <p:nvPr/>
        </p:nvPicPr>
        <p:blipFill>
          <a:blip r:embed="rId2"/>
          <a:stretch>
            <a:fillRect/>
          </a:stretch>
        </p:blipFill>
        <p:spPr>
          <a:xfrm>
            <a:off x="3077548" y="1428371"/>
            <a:ext cx="6036905" cy="4001258"/>
          </a:xfrm>
          <a:prstGeom prst="rect">
            <a:avLst/>
          </a:prstGeom>
        </p:spPr>
      </p:pic>
    </p:spTree>
    <p:extLst>
      <p:ext uri="{BB962C8B-B14F-4D97-AF65-F5344CB8AC3E}">
        <p14:creationId xmlns:p14="http://schemas.microsoft.com/office/powerpoint/2010/main" val="2532968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6|0.4|0.8"/>
</p:tagLst>
</file>

<file path=ppt/tags/tag10.xml><?xml version="1.0" encoding="utf-8"?>
<p:tagLst xmlns:a="http://schemas.openxmlformats.org/drawingml/2006/main" xmlns:r="http://schemas.openxmlformats.org/officeDocument/2006/relationships" xmlns:p="http://schemas.openxmlformats.org/presentationml/2006/main">
  <p:tag name="TIMING" val="|32.5|20.5|40.8"/>
</p:tagLst>
</file>

<file path=ppt/tags/tag11.xml><?xml version="1.0" encoding="utf-8"?>
<p:tagLst xmlns:a="http://schemas.openxmlformats.org/drawingml/2006/main" xmlns:r="http://schemas.openxmlformats.org/officeDocument/2006/relationships" xmlns:p="http://schemas.openxmlformats.org/presentationml/2006/main">
  <p:tag name="TIMING" val="|32|38.3"/>
</p:tagLst>
</file>

<file path=ppt/tags/tag2.xml><?xml version="1.0" encoding="utf-8"?>
<p:tagLst xmlns:a="http://schemas.openxmlformats.org/drawingml/2006/main" xmlns:r="http://schemas.openxmlformats.org/officeDocument/2006/relationships" xmlns:p="http://schemas.openxmlformats.org/presentationml/2006/main">
  <p:tag name="TIMING" val="|14.1|15.5|27.6"/>
</p:tagLst>
</file>

<file path=ppt/tags/tag3.xml><?xml version="1.0" encoding="utf-8"?>
<p:tagLst xmlns:a="http://schemas.openxmlformats.org/drawingml/2006/main" xmlns:r="http://schemas.openxmlformats.org/officeDocument/2006/relationships" xmlns:p="http://schemas.openxmlformats.org/presentationml/2006/main">
  <p:tag name="TIMING" val="|14.1|15.5|27.6"/>
</p:tagLst>
</file>

<file path=ppt/tags/tag4.xml><?xml version="1.0" encoding="utf-8"?>
<p:tagLst xmlns:a="http://schemas.openxmlformats.org/drawingml/2006/main" xmlns:r="http://schemas.openxmlformats.org/officeDocument/2006/relationships" xmlns:p="http://schemas.openxmlformats.org/presentationml/2006/main">
  <p:tag name="TIMING" val="|7.9|11.5|3.4"/>
</p:tagLst>
</file>

<file path=ppt/tags/tag5.xml><?xml version="1.0" encoding="utf-8"?>
<p:tagLst xmlns:a="http://schemas.openxmlformats.org/drawingml/2006/main" xmlns:r="http://schemas.openxmlformats.org/officeDocument/2006/relationships" xmlns:p="http://schemas.openxmlformats.org/presentationml/2006/main">
  <p:tag name="TIMING" val="|14.1|15.5|27.6"/>
</p:tagLst>
</file>

<file path=ppt/tags/tag6.xml><?xml version="1.0" encoding="utf-8"?>
<p:tagLst xmlns:a="http://schemas.openxmlformats.org/drawingml/2006/main" xmlns:r="http://schemas.openxmlformats.org/officeDocument/2006/relationships" xmlns:p="http://schemas.openxmlformats.org/presentationml/2006/main">
  <p:tag name="TIMING" val="|14.1|15.5|27.6"/>
</p:tagLst>
</file>

<file path=ppt/tags/tag7.xml><?xml version="1.0" encoding="utf-8"?>
<p:tagLst xmlns:a="http://schemas.openxmlformats.org/drawingml/2006/main" xmlns:r="http://schemas.openxmlformats.org/officeDocument/2006/relationships" xmlns:p="http://schemas.openxmlformats.org/presentationml/2006/main">
  <p:tag name="TIMING" val="|50|48.9"/>
</p:tagLst>
</file>

<file path=ppt/tags/tag8.xml><?xml version="1.0" encoding="utf-8"?>
<p:tagLst xmlns:a="http://schemas.openxmlformats.org/drawingml/2006/main" xmlns:r="http://schemas.openxmlformats.org/officeDocument/2006/relationships" xmlns:p="http://schemas.openxmlformats.org/presentationml/2006/main">
  <p:tag name="TIMING" val="|32.5|20.5|40.8"/>
</p:tagLst>
</file>

<file path=ppt/tags/tag9.xml><?xml version="1.0" encoding="utf-8"?>
<p:tagLst xmlns:a="http://schemas.openxmlformats.org/drawingml/2006/main" xmlns:r="http://schemas.openxmlformats.org/officeDocument/2006/relationships" xmlns:p="http://schemas.openxmlformats.org/presentationml/2006/main">
  <p:tag name="TIMING" val="|32.5|20.5|40.8"/>
</p:tagLst>
</file>

<file path=ppt/theme/theme1.xml><?xml version="1.0" encoding="utf-8"?>
<a:theme xmlns:a="http://schemas.openxmlformats.org/drawingml/2006/main" name="Theme1">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3E21051F-35D2-4AD5-81B8-4055A349BD3A}" vid="{ACE5B004-813C-404A-850F-878D097231B9}"/>
    </a:ext>
  </a:extLst>
</a:theme>
</file>

<file path=ppt/theme/theme10.xml><?xml version="1.0" encoding="utf-8"?>
<a:theme xmlns:a="http://schemas.openxmlformats.org/drawingml/2006/main" name="Modern Workplace 2016">
  <a:themeElements>
    <a:clrScheme name="Custom 4">
      <a:dk1>
        <a:srgbClr val="2C292A"/>
      </a:dk1>
      <a:lt1>
        <a:srgbClr val="F1EFED"/>
      </a:lt1>
      <a:dk2>
        <a:srgbClr val="2C292A"/>
      </a:dk2>
      <a:lt2>
        <a:srgbClr val="FFFFFF"/>
      </a:lt2>
      <a:accent1>
        <a:srgbClr val="0077D3"/>
      </a:accent1>
      <a:accent2>
        <a:srgbClr val="00BDF2"/>
      </a:accent2>
      <a:accent3>
        <a:srgbClr val="0078D7"/>
      </a:accent3>
      <a:accent4>
        <a:srgbClr val="2C292A"/>
      </a:accent4>
      <a:accent5>
        <a:srgbClr val="00BDF2"/>
      </a:accent5>
      <a:accent6>
        <a:srgbClr val="B2ADAE"/>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11.xml><?xml version="1.0" encoding="utf-8"?>
<a:theme xmlns:a="http://schemas.openxmlformats.org/drawingml/2006/main" name="Jabra Final">
  <a:themeElements>
    <a:clrScheme name="Jabra v4 Yellow Hyperlinks">
      <a:dk1>
        <a:srgbClr val="000000"/>
      </a:dk1>
      <a:lt1>
        <a:srgbClr val="FFFFFF"/>
      </a:lt1>
      <a:dk2>
        <a:srgbClr val="382E2C"/>
      </a:dk2>
      <a:lt2>
        <a:srgbClr val="B6ADA5"/>
      </a:lt2>
      <a:accent1>
        <a:srgbClr val="FFDD00"/>
      </a:accent1>
      <a:accent2>
        <a:srgbClr val="382E2C"/>
      </a:accent2>
      <a:accent3>
        <a:srgbClr val="B6ADA5"/>
      </a:accent3>
      <a:accent4>
        <a:srgbClr val="5C88DA"/>
      </a:accent4>
      <a:accent5>
        <a:srgbClr val="9063CD"/>
      </a:accent5>
      <a:accent6>
        <a:srgbClr val="253746"/>
      </a:accent6>
      <a:hlink>
        <a:srgbClr val="FFDD00"/>
      </a:hlink>
      <a:folHlink>
        <a:srgbClr val="FFDD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lgn="ctr">
          <a:defRPr sz="1800" dirty="0" err="1">
            <a:solidFill>
              <a:srgbClr val="FFFFFF"/>
            </a:solidFill>
          </a:defRPr>
        </a:defPPr>
      </a:lstStyle>
      <a:style>
        <a:lnRef idx="1">
          <a:schemeClr val="accent1"/>
        </a:lnRef>
        <a:fillRef idx="3">
          <a:schemeClr val="accent1"/>
        </a:fillRef>
        <a:effectRef idx="2">
          <a:schemeClr val="accent1"/>
        </a:effectRef>
        <a:fontRef idx="minor">
          <a:schemeClr val="lt1"/>
        </a:fontRef>
      </a:style>
    </a:spDef>
    <a:lnDef>
      <a:spPr>
        <a:ln w="50800">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tIns="120000" bIns="120000" rtlCol="0">
        <a:spAutoFit/>
      </a:bodyPr>
      <a:lstStyle>
        <a:defPPr>
          <a:defRPr sz="1800" dirty="0">
            <a:solidFill>
              <a:srgbClr val="000000"/>
            </a:solidFill>
          </a:defRPr>
        </a:defPPr>
      </a:lstStyle>
    </a:txDef>
  </a:objectDefaults>
  <a:extraClrSchemeLst/>
  <a:extLst>
    <a:ext uri="{05A4C25C-085E-4340-85A3-A5531E510DB2}">
      <thm15:themeFamily xmlns:thm15="http://schemas.microsoft.com/office/thememl/2012/main" name="Presentation22" id="{DC4D83FC-F2FA-FA4A-918A-67B494CD8825}" vid="{CDC02562-6FB1-8A46-B382-1514E31ADD2B}"/>
    </a:ext>
  </a:extLst>
</a:theme>
</file>

<file path=ppt/theme/theme12.xml><?xml version="1.0" encoding="utf-8"?>
<a:theme xmlns:a="http://schemas.openxmlformats.org/drawingml/2006/main" name="7_GN Theme 2016 FINAL">
  <a:themeElements>
    <a:clrScheme name="Jabra Colours v3.1">
      <a:dk1>
        <a:srgbClr val="000000"/>
      </a:dk1>
      <a:lt1>
        <a:srgbClr val="FFFFFF"/>
      </a:lt1>
      <a:dk2>
        <a:srgbClr val="382E2C"/>
      </a:dk2>
      <a:lt2>
        <a:srgbClr val="B6ADA5"/>
      </a:lt2>
      <a:accent1>
        <a:srgbClr val="FDDD00"/>
      </a:accent1>
      <a:accent2>
        <a:srgbClr val="382E2C"/>
      </a:accent2>
      <a:accent3>
        <a:srgbClr val="B6ADA5"/>
      </a:accent3>
      <a:accent4>
        <a:srgbClr val="5C88DA"/>
      </a:accent4>
      <a:accent5>
        <a:srgbClr val="9063CD"/>
      </a:accent5>
      <a:accent6>
        <a:srgbClr val="253746"/>
      </a:accent6>
      <a:hlink>
        <a:srgbClr val="253746"/>
      </a:hlink>
      <a:folHlink>
        <a:srgbClr val="25374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defPPr>
      </a:lstStyle>
      <a:style>
        <a:lnRef idx="1">
          <a:schemeClr val="accent1"/>
        </a:lnRef>
        <a:fillRef idx="3">
          <a:schemeClr val="accent1"/>
        </a:fillRef>
        <a:effectRef idx="2">
          <a:schemeClr val="accent1"/>
        </a:effectRef>
        <a:fontRef idx="minor">
          <a:schemeClr val="lt1"/>
        </a:fontRef>
      </a:style>
    </a:spDef>
    <a:lnDef>
      <a:spPr>
        <a:ln w="50800">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tIns="90000" bIns="90000" rtlCol="0">
        <a:spAutoFit/>
      </a:bodyPr>
      <a:lstStyle>
        <a:defPPr>
          <a:defRPr dirty="0" err="1" smtClean="0"/>
        </a:defPPr>
      </a:lstStyle>
    </a:txDef>
  </a:objectDefaults>
  <a:extraClrSchemeLst/>
  <a:extLst>
    <a:ext uri="{05A4C25C-085E-4340-85A3-A5531E510DB2}">
      <thm15:themeFamily xmlns:thm15="http://schemas.microsoft.com/office/thememl/2012/main" name="Presentation22" id="{DC4D83FC-F2FA-FA4A-918A-67B494CD8825}" vid="{CDC02562-6FB1-8A46-B382-1514E31ADD2B}"/>
    </a:ext>
  </a:extLst>
</a:theme>
</file>

<file path=ppt/theme/theme1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14.xml><?xml version="1.0" encoding="utf-8"?>
<a:theme xmlns:a="http://schemas.openxmlformats.org/drawingml/2006/main" name="Black Template">
  <a:themeElements>
    <a:clrScheme name="NEw BRAND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19_Summit_PPT (002).potx" id="{2976ADDF-92BE-4E5C-A6FA-F010E20C821C}" vid="{CD00F519-2DEC-4767-AD9A-CCCA0125A25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7.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4.xml><?xml version="1.0" encoding="utf-8"?>
<a:theme xmlns:a="http://schemas.openxmlformats.org/drawingml/2006/main" name="SE_Master_anthracite_4_3_PPT">
  <a:themeElements>
    <a:clrScheme name="Standarddesign 1">
      <a:dk1>
        <a:srgbClr val="4D4F53"/>
      </a:dk1>
      <a:lt1>
        <a:srgbClr val="FFFFFF"/>
      </a:lt1>
      <a:dk2>
        <a:srgbClr val="C1C3C7"/>
      </a:dk2>
      <a:lt2>
        <a:srgbClr val="92959C"/>
      </a:lt2>
      <a:accent1>
        <a:srgbClr val="005D86"/>
      </a:accent1>
      <a:accent2>
        <a:srgbClr val="0096D6"/>
      </a:accent2>
      <a:accent3>
        <a:srgbClr val="FFFFFF"/>
      </a:accent3>
      <a:accent4>
        <a:srgbClr val="404246"/>
      </a:accent4>
      <a:accent5>
        <a:srgbClr val="AAB6C3"/>
      </a:accent5>
      <a:accent6>
        <a:srgbClr val="0087C2"/>
      </a:accent6>
      <a:hlink>
        <a:srgbClr val="66C0E6"/>
      </a:hlink>
      <a:folHlink>
        <a:srgbClr val="CCEAF7"/>
      </a:folHlink>
    </a:clrScheme>
    <a:fontScheme name="Standarddesign">
      <a:majorFont>
        <a:latin typeface="Microsoft Sans Serif"/>
        <a:ea typeface="Microsoft Sans Serif"/>
        <a:cs typeface="Microsoft Sans Serif"/>
      </a:majorFont>
      <a:minorFont>
        <a:latin typeface="Microsoft Sans Serif"/>
        <a:ea typeface="Microsoft Sans Serif"/>
        <a:cs typeface="Microsoft Sans Serif"/>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6350" cap="flat" cmpd="sng" algn="ctr">
          <a:solidFill>
            <a:srgbClr val="4D4F5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10000"/>
          </a:lnSpc>
          <a:spcBef>
            <a:spcPct val="0"/>
          </a:spcBef>
          <a:spcAft>
            <a:spcPct val="0"/>
          </a:spcAft>
          <a:buClr>
            <a:srgbClr val="0096D6"/>
          </a:buClr>
          <a:buSzPct val="95000"/>
          <a:buFont typeface="Wingdings" charset="2"/>
          <a:buNone/>
          <a:tabLst/>
          <a:defRPr kumimoji="0" lang="de-DE" sz="1600" b="0" i="0" u="none" strike="noStrike" cap="none" normalizeH="0" baseline="0">
            <a:ln>
              <a:noFill/>
            </a:ln>
            <a:solidFill>
              <a:srgbClr val="4D4F53"/>
            </a:solidFill>
            <a:effectLst/>
            <a:latin typeface="Microsoft Sans Serif" pitchFamily="34" charset="0"/>
            <a:ea typeface="Microsoft Sans Serif" pitchFamily="34" charset="0"/>
            <a:cs typeface="Microsoft Sans Serif" pitchFamily="34" charset="0"/>
          </a:defRPr>
        </a:defPPr>
      </a:lstStyle>
    </a:spDef>
    <a:lnDef>
      <a:spPr bwMode="auto">
        <a:xfrm>
          <a:off x="0" y="0"/>
          <a:ext cx="1" cy="1"/>
        </a:xfrm>
        <a:custGeom>
          <a:avLst/>
          <a:gdLst/>
          <a:ahLst/>
          <a:cxnLst/>
          <a:rect l="0" t="0" r="0" b="0"/>
          <a:pathLst/>
        </a:custGeom>
        <a:solidFill>
          <a:schemeClr val="bg1"/>
        </a:solidFill>
        <a:ln w="6350" cap="flat" cmpd="sng" algn="ctr">
          <a:solidFill>
            <a:srgbClr val="4D4F5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10000"/>
          </a:lnSpc>
          <a:spcBef>
            <a:spcPct val="0"/>
          </a:spcBef>
          <a:spcAft>
            <a:spcPct val="0"/>
          </a:spcAft>
          <a:buClr>
            <a:srgbClr val="0096D6"/>
          </a:buClr>
          <a:buSzPct val="95000"/>
          <a:buFont typeface="Wingdings" charset="2"/>
          <a:buNone/>
          <a:tabLst/>
          <a:defRPr kumimoji="0" lang="de-DE" sz="1600" b="0" i="0" u="none" strike="noStrike" cap="none" normalizeH="0" baseline="0">
            <a:ln>
              <a:noFill/>
            </a:ln>
            <a:solidFill>
              <a:srgbClr val="4D4F53"/>
            </a:solidFill>
            <a:effectLst/>
            <a:latin typeface="Microsoft Sans Serif" pitchFamily="34" charset="0"/>
            <a:ea typeface="Microsoft Sans Serif" pitchFamily="34" charset="0"/>
            <a:cs typeface="Microsoft Sans Serif" pitchFamily="34" charset="0"/>
          </a:defRPr>
        </a:defPPr>
      </a:lstStyle>
    </a:lnDef>
  </a:objectDefaults>
  <a:extraClrSchemeLst>
    <a:extraClrScheme>
      <a:clrScheme name="Standarddesign 1">
        <a:dk1>
          <a:srgbClr val="4D4F53"/>
        </a:dk1>
        <a:lt1>
          <a:srgbClr val="FFFFFF"/>
        </a:lt1>
        <a:dk2>
          <a:srgbClr val="C1C3C7"/>
        </a:dk2>
        <a:lt2>
          <a:srgbClr val="92959C"/>
        </a:lt2>
        <a:accent1>
          <a:srgbClr val="005D86"/>
        </a:accent1>
        <a:accent2>
          <a:srgbClr val="0096D6"/>
        </a:accent2>
        <a:accent3>
          <a:srgbClr val="FFFFFF"/>
        </a:accent3>
        <a:accent4>
          <a:srgbClr val="404246"/>
        </a:accent4>
        <a:accent5>
          <a:srgbClr val="AAB6C3"/>
        </a:accent5>
        <a:accent6>
          <a:srgbClr val="0087C2"/>
        </a:accent6>
        <a:hlink>
          <a:srgbClr val="66C0E6"/>
        </a:hlink>
        <a:folHlink>
          <a:srgbClr val="CCEAF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ennheiser_PPT_Master_2012">
  <a:themeElements>
    <a:clrScheme name="Standarddesign 1">
      <a:dk1>
        <a:srgbClr val="4D4F53"/>
      </a:dk1>
      <a:lt1>
        <a:srgbClr val="FFFFFF"/>
      </a:lt1>
      <a:dk2>
        <a:srgbClr val="C1C3C7"/>
      </a:dk2>
      <a:lt2>
        <a:srgbClr val="92959C"/>
      </a:lt2>
      <a:accent1>
        <a:srgbClr val="005D86"/>
      </a:accent1>
      <a:accent2>
        <a:srgbClr val="0096D6"/>
      </a:accent2>
      <a:accent3>
        <a:srgbClr val="FFFFFF"/>
      </a:accent3>
      <a:accent4>
        <a:srgbClr val="404246"/>
      </a:accent4>
      <a:accent5>
        <a:srgbClr val="AAB6C3"/>
      </a:accent5>
      <a:accent6>
        <a:srgbClr val="0087C2"/>
      </a:accent6>
      <a:hlink>
        <a:srgbClr val="66C0E6"/>
      </a:hlink>
      <a:folHlink>
        <a:srgbClr val="CCEAF7"/>
      </a:folHlink>
    </a:clrScheme>
    <a:fontScheme name="Standarddesign">
      <a:majorFont>
        <a:latin typeface="Microsoft Sans Serif"/>
        <a:ea typeface="Microsoft Sans Serif"/>
        <a:cs typeface="Microsoft Sans Serif"/>
      </a:majorFont>
      <a:minorFont>
        <a:latin typeface="Microsoft Sans Serif"/>
        <a:ea typeface="Microsoft Sans Serif"/>
        <a:cs typeface="Microsoft Sans Serif"/>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6350" cap="flat" cmpd="sng" algn="ctr">
          <a:solidFill>
            <a:srgbClr val="4D4F5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10000"/>
          </a:lnSpc>
          <a:spcBef>
            <a:spcPct val="0"/>
          </a:spcBef>
          <a:spcAft>
            <a:spcPct val="0"/>
          </a:spcAft>
          <a:buClr>
            <a:srgbClr val="0096D6"/>
          </a:buClr>
          <a:buSzPct val="95000"/>
          <a:buFont typeface="Wingdings" charset="2"/>
          <a:buNone/>
          <a:tabLst/>
          <a:defRPr kumimoji="0" lang="de-DE" sz="1600" b="0" i="0" u="none" strike="noStrike" cap="none" normalizeH="0" baseline="0">
            <a:ln>
              <a:noFill/>
            </a:ln>
            <a:solidFill>
              <a:srgbClr val="4D4F53"/>
            </a:solidFill>
            <a:effectLst/>
            <a:latin typeface="Microsoft Sans Serif" pitchFamily="34" charset="0"/>
            <a:ea typeface="Microsoft Sans Serif" pitchFamily="34" charset="0"/>
            <a:cs typeface="Microsoft Sans Serif" pitchFamily="34" charset="0"/>
          </a:defRPr>
        </a:defPPr>
      </a:lstStyle>
    </a:spDef>
    <a:lnDef>
      <a:spPr bwMode="auto">
        <a:xfrm>
          <a:off x="0" y="0"/>
          <a:ext cx="1" cy="1"/>
        </a:xfrm>
        <a:custGeom>
          <a:avLst/>
          <a:gdLst/>
          <a:ahLst/>
          <a:cxnLst/>
          <a:rect l="0" t="0" r="0" b="0"/>
          <a:pathLst/>
        </a:custGeom>
        <a:solidFill>
          <a:schemeClr val="bg1"/>
        </a:solidFill>
        <a:ln w="6350" cap="flat" cmpd="sng" algn="ctr">
          <a:solidFill>
            <a:srgbClr val="4D4F53"/>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10000"/>
          </a:lnSpc>
          <a:spcBef>
            <a:spcPct val="0"/>
          </a:spcBef>
          <a:spcAft>
            <a:spcPct val="0"/>
          </a:spcAft>
          <a:buClr>
            <a:srgbClr val="0096D6"/>
          </a:buClr>
          <a:buSzPct val="95000"/>
          <a:buFont typeface="Wingdings" charset="2"/>
          <a:buNone/>
          <a:tabLst/>
          <a:defRPr kumimoji="0" lang="de-DE" sz="1600" b="0" i="0" u="none" strike="noStrike" cap="none" normalizeH="0" baseline="0">
            <a:ln>
              <a:noFill/>
            </a:ln>
            <a:solidFill>
              <a:srgbClr val="4D4F53"/>
            </a:solidFill>
            <a:effectLst/>
            <a:latin typeface="Microsoft Sans Serif" pitchFamily="34" charset="0"/>
            <a:ea typeface="Microsoft Sans Serif" pitchFamily="34" charset="0"/>
            <a:cs typeface="Microsoft Sans Serif" pitchFamily="34" charset="0"/>
          </a:defRPr>
        </a:defPPr>
      </a:lstStyle>
    </a:lnDef>
  </a:objectDefaults>
  <a:extraClrSchemeLst>
    <a:extraClrScheme>
      <a:clrScheme name="Standarddesign 1">
        <a:dk1>
          <a:srgbClr val="4D4F53"/>
        </a:dk1>
        <a:lt1>
          <a:srgbClr val="FFFFFF"/>
        </a:lt1>
        <a:dk2>
          <a:srgbClr val="C1C3C7"/>
        </a:dk2>
        <a:lt2>
          <a:srgbClr val="92959C"/>
        </a:lt2>
        <a:accent1>
          <a:srgbClr val="005D86"/>
        </a:accent1>
        <a:accent2>
          <a:srgbClr val="0096D6"/>
        </a:accent2>
        <a:accent3>
          <a:srgbClr val="FFFFFF"/>
        </a:accent3>
        <a:accent4>
          <a:srgbClr val="404246"/>
        </a:accent4>
        <a:accent5>
          <a:srgbClr val="AAB6C3"/>
        </a:accent5>
        <a:accent6>
          <a:srgbClr val="0087C2"/>
        </a:accent6>
        <a:hlink>
          <a:srgbClr val="66C0E6"/>
        </a:hlink>
        <a:folHlink>
          <a:srgbClr val="CCEAF7"/>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7.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7_Office 365 PPT Template - 2017">
  <a:themeElements>
    <a:clrScheme name="Custom 4">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FFFFFF"/>
      </a:hlink>
      <a:folHlink>
        <a:srgbClr val="CACACA"/>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9.xml><?xml version="1.0" encoding="utf-8"?>
<a:theme xmlns:a="http://schemas.openxmlformats.org/drawingml/2006/main" name="9_Office 365 PPT Template - 2017">
  <a:themeElements>
    <a:clrScheme name="Custom 1">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docProps/app.xml><?xml version="1.0" encoding="utf-8"?>
<Properties xmlns="http://schemas.openxmlformats.org/officeDocument/2006/extended-properties" xmlns:vt="http://schemas.openxmlformats.org/officeDocument/2006/docPropsVTypes">
  <Template/>
  <TotalTime>5552</TotalTime>
  <Words>4800</Words>
  <Application>Microsoft Office PowerPoint</Application>
  <PresentationFormat>Widescreen</PresentationFormat>
  <Paragraphs>652</Paragraphs>
  <Slides>52</Slides>
  <Notes>39</Notes>
  <HiddenSlides>0</HiddenSlides>
  <MMClips>0</MMClips>
  <ScaleCrop>false</ScaleCrop>
  <HeadingPairs>
    <vt:vector size="6" baseType="variant">
      <vt:variant>
        <vt:lpstr>Fonts Used</vt:lpstr>
      </vt:variant>
      <vt:variant>
        <vt:i4>12</vt:i4>
      </vt:variant>
      <vt:variant>
        <vt:lpstr>Theme</vt:lpstr>
      </vt:variant>
      <vt:variant>
        <vt:i4>17</vt:i4>
      </vt:variant>
      <vt:variant>
        <vt:lpstr>Slide Titles</vt:lpstr>
      </vt:variant>
      <vt:variant>
        <vt:i4>52</vt:i4>
      </vt:variant>
    </vt:vector>
  </HeadingPairs>
  <TitlesOfParts>
    <vt:vector size="81" baseType="lpstr">
      <vt:lpstr>Arial</vt:lpstr>
      <vt:lpstr>Calibri</vt:lpstr>
      <vt:lpstr>Calibri Light</vt:lpstr>
      <vt:lpstr>Consolas</vt:lpstr>
      <vt:lpstr>Courier New</vt:lpstr>
      <vt:lpstr>Microsoft Sans Serif</vt:lpstr>
      <vt:lpstr>Segoe UI</vt:lpstr>
      <vt:lpstr>Segoe UI Light</vt:lpstr>
      <vt:lpstr>Segoe UI Semibold</vt:lpstr>
      <vt:lpstr>Segoe UI Semilight</vt:lpstr>
      <vt:lpstr>Verdana</vt:lpstr>
      <vt:lpstr>Wingdings</vt:lpstr>
      <vt:lpstr>Theme1</vt:lpstr>
      <vt:lpstr>3_Modern Workplace 2016</vt:lpstr>
      <vt:lpstr>5-50109_Microsoft_Dark_Template</vt:lpstr>
      <vt:lpstr>SE_Master_anthracite_4_3_PPT</vt:lpstr>
      <vt:lpstr>Sennheiser_PPT_Master_2012</vt:lpstr>
      <vt:lpstr>5-50203_Microsoft_Ignite_Template</vt:lpstr>
      <vt:lpstr>1_5-50203_Microsoft_Ignite_Template</vt:lpstr>
      <vt:lpstr>7_Office 365 PPT Template - 2017</vt:lpstr>
      <vt:lpstr>9_Office 365 PPT Template - 2017</vt:lpstr>
      <vt:lpstr>Modern Workplace 2016</vt:lpstr>
      <vt:lpstr>Jabra Final</vt:lpstr>
      <vt:lpstr>7_GN Theme 2016 FINAL</vt:lpstr>
      <vt:lpstr>9-51027_Microsoft_Ready_Template</vt:lpstr>
      <vt:lpstr>Black Template</vt:lpstr>
      <vt:lpstr>Office Theme</vt:lpstr>
      <vt:lpstr>2_5-50203_Microsoft_Ignite_Template</vt:lpstr>
      <vt:lpstr>1_White Template</vt:lpstr>
      <vt:lpstr>Richard Brynteson, Skype and Teams MVP Web: theargylemvp.com Twitter: @rbrynteson GitHub: @rbrynteson</vt:lpstr>
      <vt:lpstr>Welcome to the Fall Admin Workshop Day!</vt:lpstr>
      <vt:lpstr>Thank You To Our Sponsors!</vt:lpstr>
      <vt:lpstr>Introduction</vt:lpstr>
      <vt:lpstr>Agenda</vt:lpstr>
      <vt:lpstr>What’s New in the Community</vt:lpstr>
      <vt:lpstr>TeamsAdminTool</vt:lpstr>
      <vt:lpstr>Unused Teams</vt:lpstr>
      <vt:lpstr>The next big thing…</vt:lpstr>
      <vt:lpstr>Part 1: What is the “Upgrade”</vt:lpstr>
      <vt:lpstr>Upgrade is more than a technical migration</vt:lpstr>
      <vt:lpstr>Upgrade planning considerations</vt:lpstr>
      <vt:lpstr>Part 2: Planning your path to Teams</vt:lpstr>
      <vt:lpstr>Which coexistence path should customers take?</vt:lpstr>
      <vt:lpstr>Side-by-Side with overlapping capabilities</vt:lpstr>
      <vt:lpstr>Users use both products side-by-side Full Side-by-Side User runs both applications with “all” features available</vt:lpstr>
      <vt:lpstr>Skype for Business upgrade journey What users will see at each phase </vt:lpstr>
      <vt:lpstr>Considerations &amp; impact</vt:lpstr>
      <vt:lpstr>Critical Success Factors</vt:lpstr>
      <vt:lpstr>PowerPoint Presentation</vt:lpstr>
      <vt:lpstr>PowerPoint Presentation</vt:lpstr>
      <vt:lpstr>Joining a Skype for Business meeting from Outlook</vt:lpstr>
      <vt:lpstr>Joining a Skype for Business meeting from Teams</vt:lpstr>
      <vt:lpstr>When Full Side-by-Side is not right for you?</vt:lpstr>
      <vt:lpstr>What If…</vt:lpstr>
      <vt:lpstr>Exceptional situations for very large or complex organizations</vt:lpstr>
      <vt:lpstr>Side-by-Side with Interop: user perspective</vt:lpstr>
      <vt:lpstr>Side-by-Side with Interop, user perspective: Meetings First For complex organizations with Enterprise Voice </vt:lpstr>
      <vt:lpstr>Why Meetings First </vt:lpstr>
      <vt:lpstr>Better Together </vt:lpstr>
      <vt:lpstr>Part 3: experiences in coexistence</vt:lpstr>
      <vt:lpstr>What is coexistence? Introduction to modes… </vt:lpstr>
      <vt:lpstr>Teams Only User is upgraded to Microsoft Teams </vt:lpstr>
      <vt:lpstr>Islands (Option #1) Full Side-by-Side User runs both applications with “all” features available</vt:lpstr>
      <vt:lpstr>Skype for Business Only (Option #2) Side-by-Side with Interop Teams for authenticated meetings attendance only </vt:lpstr>
      <vt:lpstr>Skype for Business with Teams Collab (Option #2) Side-by-Side with Interop  Teams for group collaboration (and meeting attendance) </vt:lpstr>
      <vt:lpstr>Skype for Business with Teams Collab and Meetings Side-by-Side with Interop  Meetings First: Teams for group collaboration and meeting scheduling</vt:lpstr>
      <vt:lpstr>Coexistence modes</vt:lpstr>
      <vt:lpstr>Part 4: key considerations for migrating</vt:lpstr>
      <vt:lpstr>Considerations for Skype for Business online orgs</vt:lpstr>
      <vt:lpstr>Considerations for Skype for Business on-prem orgs</vt:lpstr>
      <vt:lpstr>Microsoft Teams and Exchange on-premises</vt:lpstr>
      <vt:lpstr>Considerations for Skype for Business on-prem orgs</vt:lpstr>
      <vt:lpstr>Room Devices</vt:lpstr>
      <vt:lpstr>Phones</vt:lpstr>
      <vt:lpstr>Part 5: planning is KEY!!!</vt:lpstr>
      <vt:lpstr>Leverage the proven upgrade framework This end-to-end process can help you plan, manage and implement your upgrade to Teams  </vt:lpstr>
      <vt:lpstr>Design a user readiness strategy</vt:lpstr>
      <vt:lpstr>Implement your upgrade plan Important! Ground users in Teams first to help facilitate your upgrade over time  </vt:lpstr>
      <vt:lpstr>Establish your operational plan</vt:lpstr>
      <vt:lpstr>Lessons Learned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Skype for Business 2015  Richard Brynteson, MVP Skype for Business, MCSM 2013 &amp; MCM 2010</dc:title>
  <dc:creator>Richard Brynteson</dc:creator>
  <cp:lastModifiedBy>Richard Brynteson</cp:lastModifiedBy>
  <cp:revision>81</cp:revision>
  <dcterms:created xsi:type="dcterms:W3CDTF">2015-02-17T14:30:30Z</dcterms:created>
  <dcterms:modified xsi:type="dcterms:W3CDTF">2019-11-21T15:53:03Z</dcterms:modified>
</cp:coreProperties>
</file>